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1096" r:id="rId5"/>
    <p:sldId id="1100" r:id="rId6"/>
    <p:sldId id="1099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832"/>
    <a:srgbClr val="E9EAE4"/>
    <a:srgbClr val="F2F4F1"/>
    <a:srgbClr val="8CB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4" d="100"/>
          <a:sy n="74" d="100"/>
        </p:scale>
        <p:origin x="754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10"/>
    </p:cViewPr>
  </p:sorterViewPr>
  <p:notesViewPr>
    <p:cSldViewPr>
      <p:cViewPr varScale="1">
        <p:scale>
          <a:sx n="78" d="100"/>
          <a:sy n="78" d="100"/>
        </p:scale>
        <p:origin x="778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2174B8-F810-1A4F-11C7-F468A11A5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79C2-1B5C-F1F3-0DA9-B430AD012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FB24-2011-42CC-9AB0-E5D752A41520}" type="datetimeFigureOut">
              <a:rPr lang="en-US" smtClean="0"/>
              <a:t>21.9.2022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10023-9FAF-4D29-DEF8-004DF9A60F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22D8E-C63F-EF98-2763-AB705BA57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4261-DFE3-44B3-BCA9-947308A9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131A-C73C-4C5C-9D3E-1F7BD3684EC9}" type="datetimeFigureOut">
              <a:rPr lang="en-US" smtClean="0"/>
              <a:t>21.9.2022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2E23-8799-4E99-906A-0627E662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62E23-8799-4E99-906A-0627E6625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tp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1189" y="471189"/>
            <a:ext cx="19161760" cy="10366375"/>
          </a:xfrm>
          <a:custGeom>
            <a:avLst/>
            <a:gdLst/>
            <a:ahLst/>
            <a:cxnLst/>
            <a:rect l="l" t="t" r="r" b="b"/>
            <a:pathLst>
              <a:path w="19161760" h="10366375">
                <a:moveTo>
                  <a:pt x="1895230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156758"/>
                </a:lnTo>
                <a:lnTo>
                  <a:pt x="5530" y="10204777"/>
                </a:lnTo>
                <a:lnTo>
                  <a:pt x="21284" y="10248856"/>
                </a:lnTo>
                <a:lnTo>
                  <a:pt x="46005" y="10287740"/>
                </a:lnTo>
                <a:lnTo>
                  <a:pt x="78436" y="10320170"/>
                </a:lnTo>
                <a:lnTo>
                  <a:pt x="117319" y="10344891"/>
                </a:lnTo>
                <a:lnTo>
                  <a:pt x="161399" y="10360645"/>
                </a:lnTo>
                <a:lnTo>
                  <a:pt x="209417" y="10366176"/>
                </a:lnTo>
                <a:lnTo>
                  <a:pt x="18952302" y="10366176"/>
                </a:lnTo>
                <a:lnTo>
                  <a:pt x="19000321" y="10360645"/>
                </a:lnTo>
                <a:lnTo>
                  <a:pt x="19044400" y="10344891"/>
                </a:lnTo>
                <a:lnTo>
                  <a:pt x="19083283" y="10320170"/>
                </a:lnTo>
                <a:lnTo>
                  <a:pt x="19115714" y="10287740"/>
                </a:lnTo>
                <a:lnTo>
                  <a:pt x="19140435" y="10248856"/>
                </a:lnTo>
                <a:lnTo>
                  <a:pt x="19156189" y="10204777"/>
                </a:lnTo>
                <a:lnTo>
                  <a:pt x="19161720" y="10156758"/>
                </a:lnTo>
                <a:lnTo>
                  <a:pt x="19161720" y="209417"/>
                </a:lnTo>
                <a:lnTo>
                  <a:pt x="19156189" y="161399"/>
                </a:lnTo>
                <a:lnTo>
                  <a:pt x="19140435" y="117319"/>
                </a:lnTo>
                <a:lnTo>
                  <a:pt x="19115714" y="78436"/>
                </a:lnTo>
                <a:lnTo>
                  <a:pt x="19083283" y="46005"/>
                </a:lnTo>
                <a:lnTo>
                  <a:pt x="19044400" y="21284"/>
                </a:lnTo>
                <a:lnTo>
                  <a:pt x="19000321" y="5530"/>
                </a:lnTo>
                <a:lnTo>
                  <a:pt x="18952302" y="0"/>
                </a:lnTo>
                <a:close/>
              </a:path>
            </a:pathLst>
          </a:custGeom>
          <a:solidFill>
            <a:srgbClr val="9BB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182" y="471201"/>
            <a:ext cx="12924155" cy="10366375"/>
          </a:xfrm>
          <a:custGeom>
            <a:avLst/>
            <a:gdLst/>
            <a:ahLst/>
            <a:cxnLst/>
            <a:rect l="l" t="t" r="r" b="b"/>
            <a:pathLst>
              <a:path w="12924155" h="10366375">
                <a:moveTo>
                  <a:pt x="2978607" y="1640357"/>
                </a:moveTo>
                <a:lnTo>
                  <a:pt x="2622448" y="0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35" y="45999"/>
                </a:lnTo>
                <a:lnTo>
                  <a:pt x="46012" y="78435"/>
                </a:lnTo>
                <a:lnTo>
                  <a:pt x="21285" y="117309"/>
                </a:lnTo>
                <a:lnTo>
                  <a:pt x="5537" y="161391"/>
                </a:lnTo>
                <a:lnTo>
                  <a:pt x="0" y="209410"/>
                </a:lnTo>
                <a:lnTo>
                  <a:pt x="0" y="686904"/>
                </a:lnTo>
                <a:lnTo>
                  <a:pt x="896747" y="973963"/>
                </a:lnTo>
                <a:lnTo>
                  <a:pt x="0" y="1788490"/>
                </a:lnTo>
                <a:lnTo>
                  <a:pt x="0" y="2674556"/>
                </a:lnTo>
                <a:lnTo>
                  <a:pt x="1360563" y="3110077"/>
                </a:lnTo>
                <a:lnTo>
                  <a:pt x="896759" y="973963"/>
                </a:lnTo>
                <a:lnTo>
                  <a:pt x="2978607" y="1640357"/>
                </a:lnTo>
                <a:close/>
              </a:path>
              <a:path w="12924155" h="10366375">
                <a:moveTo>
                  <a:pt x="4596663" y="170624"/>
                </a:moveTo>
                <a:lnTo>
                  <a:pt x="4559617" y="0"/>
                </a:lnTo>
                <a:lnTo>
                  <a:pt x="4063644" y="0"/>
                </a:lnTo>
                <a:lnTo>
                  <a:pt x="4596663" y="170624"/>
                </a:lnTo>
                <a:close/>
              </a:path>
              <a:path w="12924155" h="10366375">
                <a:moveTo>
                  <a:pt x="8760358" y="1503426"/>
                </a:moveTo>
                <a:lnTo>
                  <a:pt x="8433930" y="0"/>
                </a:lnTo>
                <a:lnTo>
                  <a:pt x="7599997" y="0"/>
                </a:lnTo>
                <a:lnTo>
                  <a:pt x="6678511" y="837018"/>
                </a:lnTo>
                <a:lnTo>
                  <a:pt x="8760358" y="1503426"/>
                </a:lnTo>
                <a:close/>
              </a:path>
              <a:path w="12924155" h="10366375">
                <a:moveTo>
                  <a:pt x="10684650" y="10366172"/>
                </a:moveTo>
                <a:lnTo>
                  <a:pt x="9687954" y="5775718"/>
                </a:lnTo>
                <a:lnTo>
                  <a:pt x="8069885" y="7245464"/>
                </a:lnTo>
                <a:lnTo>
                  <a:pt x="6496736" y="0"/>
                </a:lnTo>
                <a:lnTo>
                  <a:pt x="4784534" y="0"/>
                </a:lnTo>
                <a:lnTo>
                  <a:pt x="3906139" y="797890"/>
                </a:lnTo>
                <a:lnTo>
                  <a:pt x="3906139" y="5912675"/>
                </a:lnTo>
                <a:lnTo>
                  <a:pt x="2288159" y="7382357"/>
                </a:lnTo>
                <a:lnTo>
                  <a:pt x="670102" y="8852103"/>
                </a:lnTo>
                <a:lnTo>
                  <a:pt x="206298" y="6715963"/>
                </a:lnTo>
                <a:lnTo>
                  <a:pt x="2288159" y="7382357"/>
                </a:lnTo>
                <a:lnTo>
                  <a:pt x="1824355" y="5246294"/>
                </a:lnTo>
                <a:lnTo>
                  <a:pt x="3906139" y="5912675"/>
                </a:lnTo>
                <a:lnTo>
                  <a:pt x="3906139" y="797890"/>
                </a:lnTo>
                <a:lnTo>
                  <a:pt x="0" y="4345965"/>
                </a:lnTo>
                <a:lnTo>
                  <a:pt x="0" y="4662297"/>
                </a:lnTo>
                <a:lnTo>
                  <a:pt x="1824304" y="5246268"/>
                </a:lnTo>
                <a:lnTo>
                  <a:pt x="206298" y="6715950"/>
                </a:lnTo>
                <a:lnTo>
                  <a:pt x="0" y="5765787"/>
                </a:lnTo>
                <a:lnTo>
                  <a:pt x="0" y="10156749"/>
                </a:lnTo>
                <a:lnTo>
                  <a:pt x="5537" y="10204767"/>
                </a:lnTo>
                <a:lnTo>
                  <a:pt x="21285" y="10248849"/>
                </a:lnTo>
                <a:lnTo>
                  <a:pt x="46012" y="10287737"/>
                </a:lnTo>
                <a:lnTo>
                  <a:pt x="78435" y="10320160"/>
                </a:lnTo>
                <a:lnTo>
                  <a:pt x="117322" y="10344887"/>
                </a:lnTo>
                <a:lnTo>
                  <a:pt x="161404" y="10360635"/>
                </a:lnTo>
                <a:lnTo>
                  <a:pt x="209423" y="10366172"/>
                </a:lnTo>
                <a:lnTo>
                  <a:pt x="998855" y="10366172"/>
                </a:lnTo>
                <a:lnTo>
                  <a:pt x="670102" y="8852116"/>
                </a:lnTo>
                <a:lnTo>
                  <a:pt x="2751937" y="9518510"/>
                </a:lnTo>
                <a:lnTo>
                  <a:pt x="1818741" y="10366172"/>
                </a:lnTo>
                <a:lnTo>
                  <a:pt x="2935998" y="10366172"/>
                </a:lnTo>
                <a:lnTo>
                  <a:pt x="2751950" y="9518510"/>
                </a:lnTo>
                <a:lnTo>
                  <a:pt x="4833798" y="10184905"/>
                </a:lnTo>
                <a:lnTo>
                  <a:pt x="3906215" y="5912701"/>
                </a:lnTo>
                <a:lnTo>
                  <a:pt x="5987986" y="6579082"/>
                </a:lnTo>
                <a:lnTo>
                  <a:pt x="4370019" y="8048765"/>
                </a:lnTo>
                <a:lnTo>
                  <a:pt x="6451841" y="8715184"/>
                </a:lnTo>
                <a:lnTo>
                  <a:pt x="5988062" y="6579108"/>
                </a:lnTo>
                <a:lnTo>
                  <a:pt x="8069859" y="7245502"/>
                </a:lnTo>
                <a:lnTo>
                  <a:pt x="6451854" y="8715184"/>
                </a:lnTo>
                <a:lnTo>
                  <a:pt x="4634255" y="10366172"/>
                </a:lnTo>
                <a:lnTo>
                  <a:pt x="10684650" y="10366172"/>
                </a:lnTo>
                <a:close/>
              </a:path>
              <a:path w="12924155" h="10366375">
                <a:moveTo>
                  <a:pt x="12924066" y="2836240"/>
                </a:moveTo>
                <a:lnTo>
                  <a:pt x="12460262" y="700087"/>
                </a:lnTo>
                <a:lnTo>
                  <a:pt x="10842206" y="2169833"/>
                </a:lnTo>
                <a:lnTo>
                  <a:pt x="10378415" y="33693"/>
                </a:lnTo>
                <a:lnTo>
                  <a:pt x="8760358" y="1503426"/>
                </a:lnTo>
                <a:lnTo>
                  <a:pt x="7142289" y="2973171"/>
                </a:lnTo>
                <a:lnTo>
                  <a:pt x="9224137" y="3639578"/>
                </a:lnTo>
                <a:lnTo>
                  <a:pt x="7606119" y="5109286"/>
                </a:lnTo>
                <a:lnTo>
                  <a:pt x="9687966" y="5775706"/>
                </a:lnTo>
                <a:lnTo>
                  <a:pt x="9224162" y="3639591"/>
                </a:lnTo>
                <a:lnTo>
                  <a:pt x="11306010" y="4305986"/>
                </a:lnTo>
                <a:lnTo>
                  <a:pt x="10842206" y="2169845"/>
                </a:lnTo>
                <a:lnTo>
                  <a:pt x="12924066" y="2836240"/>
                </a:lnTo>
                <a:close/>
              </a:path>
            </a:pathLst>
          </a:custGeom>
          <a:solidFill>
            <a:srgbClr val="8CB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178FAE6-F0E4-4056-48DE-0C490367B601}"/>
              </a:ext>
            </a:extLst>
          </p:cNvPr>
          <p:cNvSpPr txBox="1">
            <a:spLocks/>
          </p:cNvSpPr>
          <p:nvPr userDrawn="1"/>
        </p:nvSpPr>
        <p:spPr>
          <a:xfrm>
            <a:off x="16224250" y="854075"/>
            <a:ext cx="1882140" cy="101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Barlow Semi Condensed SemiBold"/>
                <a:ea typeface="+mj-ea"/>
                <a:cs typeface="Barlow Semi Condensed SemiBold"/>
              </a:defRPr>
            </a:lvl1pPr>
          </a:lstStyle>
          <a:p>
            <a:pPr marR="5080" algn="r">
              <a:lnSpc>
                <a:spcPts val="3904"/>
              </a:lnSpc>
              <a:spcBef>
                <a:spcPts val="100"/>
              </a:spcBef>
            </a:pPr>
            <a:r>
              <a:rPr lang="en-US" sz="3600" b="0" spc="-20" dirty="0">
                <a:latin typeface="Barlow Semi Condensed SemiBold" panose="00000706000000000000" pitchFamily="2" charset="0"/>
              </a:rPr>
              <a:t>INVESTOR</a:t>
            </a:r>
          </a:p>
          <a:p>
            <a:pPr marR="5080" algn="r">
              <a:lnSpc>
                <a:spcPts val="3904"/>
              </a:lnSpc>
            </a:pPr>
            <a:r>
              <a:rPr lang="en-US" sz="3600" b="0" spc="-20" dirty="0">
                <a:latin typeface="Barlow Semi Condensed SemiBold" panose="00000706000000000000" pitchFamily="2" charset="0"/>
              </a:rPr>
              <a:t>DAYS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6A6D40-D920-3F93-0E87-B484E263F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23641" y="890025"/>
            <a:ext cx="890905" cy="89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 subtitle - arrow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CC35-249F-173F-9EFA-D24FE0C82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76930-C5C2-ED55-77D3-478ECBB72C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0025" y="2835275"/>
            <a:ext cx="8171425" cy="6934200"/>
          </a:xfrm>
          <a:prstGeom prst="rect">
            <a:avLst/>
          </a:prstGeom>
        </p:spPr>
        <p:txBody>
          <a:bodyPr/>
          <a:lstStyle>
            <a:lvl1pPr marL="295200" indent="-295200">
              <a:lnSpc>
                <a:spcPct val="100000"/>
              </a:lnSpc>
              <a:spcAft>
                <a:spcPts val="2400"/>
              </a:spcAft>
              <a:buSzPct val="100000"/>
              <a:buFont typeface="MS PGothic" panose="020B0600070205080204" pitchFamily="34" charset="-128"/>
              <a:buChar char="➜"/>
              <a:defRPr lang="en-US" sz="2000" b="0" dirty="0" smtClean="0">
                <a:solidFill>
                  <a:srgbClr val="E94E1B"/>
                </a:solidFill>
                <a:latin typeface="Styrene B Med"/>
                <a:cs typeface="Styrene B Med"/>
              </a:defRPr>
            </a:lvl1pPr>
            <a:lvl2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2pPr>
            <a:lvl3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3pPr>
            <a:lvl4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4pPr>
            <a:lvl5pPr>
              <a:defRPr lang="en-US" sz="3100" dirty="0">
                <a:solidFill>
                  <a:srgbClr val="3B718E"/>
                </a:solidFill>
                <a:latin typeface="Styrene B"/>
                <a:cs typeface="Styrene B"/>
              </a:defRPr>
            </a:lvl5pPr>
          </a:lstStyle>
          <a:p>
            <a:pPr lvl="0"/>
            <a:r>
              <a:rPr lang="en-US" dirty="0"/>
              <a:t>Click to edit text styles: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 14.8%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5" dirty="0">
                <a:solidFill>
                  <a:srgbClr val="406173"/>
                </a:solidFill>
                <a:latin typeface="Styrene B"/>
                <a:cs typeface="Styrene B"/>
              </a:rPr>
              <a:t>growth</a:t>
            </a:r>
            <a:endParaRPr lang="en-US" dirty="0"/>
          </a:p>
          <a:p>
            <a:pPr lvl="0"/>
            <a:r>
              <a:rPr lang="en-US" dirty="0"/>
              <a:t>More edits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of</a:t>
            </a:r>
            <a:r>
              <a:rPr lang="en-US" sz="2000" spc="75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direct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property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5" dirty="0">
                <a:solidFill>
                  <a:srgbClr val="406173"/>
                </a:solidFill>
                <a:latin typeface="Styrene B"/>
                <a:cs typeface="Styrene B"/>
              </a:rPr>
              <a:t>operating </a:t>
            </a:r>
            <a:r>
              <a:rPr lang="en-US" sz="2000" spc="-10" dirty="0">
                <a:solidFill>
                  <a:srgbClr val="406173"/>
                </a:solidFill>
                <a:latin typeface="Styrene B"/>
                <a:cs typeface="Styrene B"/>
              </a:rPr>
              <a:t>expenses</a:t>
            </a:r>
            <a:endParaRPr lang="en-US" dirty="0"/>
          </a:p>
          <a:p>
            <a:pPr marL="295200" marR="0" lvl="0" indent="-295200" defTabSz="914400" eaLnBrk="1" fontAlgn="auto" latinLnBrk="0" hangingPunct="1">
              <a:lnSpc>
                <a:spcPct val="1127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MS PGothic" panose="020B0600070205080204" pitchFamily="34" charset="-128"/>
              <a:buChar char="➜"/>
              <a:tabLst/>
              <a:defRPr/>
            </a:pPr>
            <a:r>
              <a:rPr lang="en-US" dirty="0"/>
              <a:t>More edits: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shows</a:t>
            </a:r>
            <a:r>
              <a:rPr lang="en-US" sz="2000" spc="104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wider</a:t>
            </a:r>
            <a:r>
              <a:rPr lang="en-US" sz="2000" spc="97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distribution</a:t>
            </a:r>
            <a:r>
              <a:rPr lang="en-US" sz="2000" spc="97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37" dirty="0">
                <a:solidFill>
                  <a:srgbClr val="406173"/>
                </a:solidFill>
                <a:latin typeface="Styrene B"/>
                <a:cs typeface="Styrene B"/>
              </a:rPr>
              <a:t>of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contributing</a:t>
            </a:r>
            <a:r>
              <a:rPr lang="en-US" sz="2000" spc="85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0" dirty="0">
                <a:solidFill>
                  <a:srgbClr val="406173"/>
                </a:solidFill>
                <a:latin typeface="Styrene B"/>
                <a:cs typeface="Styrene B"/>
              </a:rPr>
              <a:t>countries.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BDEDA-C55F-7042-10BB-70EC23C71E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1930400"/>
            <a:ext cx="8475662" cy="487363"/>
          </a:xfrm>
          <a:prstGeom prst="rect">
            <a:avLst/>
          </a:prstGeom>
        </p:spPr>
        <p:txBody>
          <a:bodyPr/>
          <a:lstStyle>
            <a:lvl1pPr>
              <a:defRPr lang="en-US" sz="2300" b="0" dirty="0">
                <a:solidFill>
                  <a:srgbClr val="406173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8642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599AEC-99A2-D326-3D30-EFF671E77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055" y="1147494"/>
            <a:ext cx="8915400" cy="762000"/>
          </a:xfrm>
          <a:prstGeom prst="rect">
            <a:avLst/>
          </a:prstGeom>
        </p:spPr>
        <p:txBody>
          <a:bodyPr/>
          <a:lstStyle>
            <a:lvl1pPr>
              <a:defRPr lang="en-US" sz="4250" b="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5509AA-DC9A-F477-8CE4-3258AC232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219" y="2005482"/>
            <a:ext cx="8915400" cy="1752600"/>
          </a:xfrm>
          <a:prstGeom prst="rect">
            <a:avLst/>
          </a:prstGeom>
        </p:spPr>
        <p:txBody>
          <a:bodyPr/>
          <a:lstStyle>
            <a:lvl1pPr>
              <a:defRPr lang="en-US" sz="1650" b="0" dirty="0" smtClean="0">
                <a:solidFill>
                  <a:srgbClr val="3B718E"/>
                </a:solidFill>
                <a:latin typeface="Styrene A Med"/>
                <a:cs typeface="Styrene A Med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vestibulum.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ipsum, </a:t>
            </a:r>
            <a:r>
              <a:rPr lang="en-US" dirty="0" err="1"/>
              <a:t>hendrerit</a:t>
            </a:r>
            <a:r>
              <a:rPr lang="en-US" dirty="0"/>
              <a:t> id lorem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libero. In </a:t>
            </a:r>
            <a:r>
              <a:rPr lang="en-US" dirty="0" err="1"/>
              <a:t>euismod</a:t>
            </a:r>
            <a:r>
              <a:rPr lang="en-US" dirty="0"/>
              <a:t> magna </a:t>
            </a:r>
            <a:r>
              <a:rPr lang="en-US" dirty="0" err="1"/>
              <a:t>nibh</a:t>
            </a:r>
            <a:r>
              <a:rPr lang="en-US" dirty="0"/>
              <a:t>, ac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Morbi </a:t>
            </a:r>
            <a:r>
              <a:rPr lang="en-US" dirty="0" err="1"/>
              <a:t>porttitor</a:t>
            </a:r>
            <a:r>
              <a:rPr lang="en-US" dirty="0"/>
              <a:t> ex </a:t>
            </a:r>
            <a:r>
              <a:rPr lang="en-US" dirty="0" err="1"/>
              <a:t>ut</a:t>
            </a:r>
            <a:r>
              <a:rPr lang="en-US" dirty="0"/>
              <a:t> dolor </a:t>
            </a:r>
            <a:r>
              <a:rPr lang="en-US" dirty="0" err="1"/>
              <a:t>bibendum</a:t>
            </a:r>
            <a:r>
              <a:rPr lang="en-US" dirty="0"/>
              <a:t> tempus.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lacinia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2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C50D74-4AEB-5992-687D-A66E9BB867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1189" y="471189"/>
            <a:ext cx="19161760" cy="10366375"/>
          </a:xfrm>
          <a:custGeom>
            <a:avLst/>
            <a:gdLst/>
            <a:ahLst/>
            <a:cxnLst/>
            <a:rect l="l" t="t" r="r" b="b"/>
            <a:pathLst>
              <a:path w="19161760" h="10366375">
                <a:moveTo>
                  <a:pt x="1895230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156758"/>
                </a:lnTo>
                <a:lnTo>
                  <a:pt x="5530" y="10204777"/>
                </a:lnTo>
                <a:lnTo>
                  <a:pt x="21284" y="10248856"/>
                </a:lnTo>
                <a:lnTo>
                  <a:pt x="46005" y="10287740"/>
                </a:lnTo>
                <a:lnTo>
                  <a:pt x="78436" y="10320170"/>
                </a:lnTo>
                <a:lnTo>
                  <a:pt x="117319" y="10344891"/>
                </a:lnTo>
                <a:lnTo>
                  <a:pt x="161399" y="10360645"/>
                </a:lnTo>
                <a:lnTo>
                  <a:pt x="209417" y="10366176"/>
                </a:lnTo>
                <a:lnTo>
                  <a:pt x="18952302" y="10366176"/>
                </a:lnTo>
                <a:lnTo>
                  <a:pt x="19000321" y="10360645"/>
                </a:lnTo>
                <a:lnTo>
                  <a:pt x="19044400" y="10344891"/>
                </a:lnTo>
                <a:lnTo>
                  <a:pt x="19083283" y="10320170"/>
                </a:lnTo>
                <a:lnTo>
                  <a:pt x="19115714" y="10287740"/>
                </a:lnTo>
                <a:lnTo>
                  <a:pt x="19140435" y="10248856"/>
                </a:lnTo>
                <a:lnTo>
                  <a:pt x="19156189" y="10204777"/>
                </a:lnTo>
                <a:lnTo>
                  <a:pt x="19161720" y="10156758"/>
                </a:lnTo>
                <a:lnTo>
                  <a:pt x="19161720" y="209417"/>
                </a:lnTo>
                <a:lnTo>
                  <a:pt x="19156189" y="161399"/>
                </a:lnTo>
                <a:lnTo>
                  <a:pt x="19140435" y="117319"/>
                </a:lnTo>
                <a:lnTo>
                  <a:pt x="19115714" y="78436"/>
                </a:lnTo>
                <a:lnTo>
                  <a:pt x="19083283" y="46005"/>
                </a:lnTo>
                <a:lnTo>
                  <a:pt x="19044400" y="21284"/>
                </a:lnTo>
                <a:lnTo>
                  <a:pt x="19000321" y="5530"/>
                </a:lnTo>
                <a:lnTo>
                  <a:pt x="18952302" y="0"/>
                </a:lnTo>
                <a:close/>
              </a:path>
            </a:pathLst>
          </a:custGeom>
          <a:solidFill>
            <a:srgbClr val="9BB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182" y="471201"/>
            <a:ext cx="12924155" cy="10366375"/>
          </a:xfrm>
          <a:custGeom>
            <a:avLst/>
            <a:gdLst/>
            <a:ahLst/>
            <a:cxnLst/>
            <a:rect l="l" t="t" r="r" b="b"/>
            <a:pathLst>
              <a:path w="12924155" h="10366375">
                <a:moveTo>
                  <a:pt x="2978607" y="1640357"/>
                </a:moveTo>
                <a:lnTo>
                  <a:pt x="2622448" y="0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35" y="45999"/>
                </a:lnTo>
                <a:lnTo>
                  <a:pt x="46012" y="78435"/>
                </a:lnTo>
                <a:lnTo>
                  <a:pt x="21285" y="117309"/>
                </a:lnTo>
                <a:lnTo>
                  <a:pt x="5537" y="161391"/>
                </a:lnTo>
                <a:lnTo>
                  <a:pt x="0" y="209410"/>
                </a:lnTo>
                <a:lnTo>
                  <a:pt x="0" y="686904"/>
                </a:lnTo>
                <a:lnTo>
                  <a:pt x="896747" y="973963"/>
                </a:lnTo>
                <a:lnTo>
                  <a:pt x="0" y="1788490"/>
                </a:lnTo>
                <a:lnTo>
                  <a:pt x="0" y="2674556"/>
                </a:lnTo>
                <a:lnTo>
                  <a:pt x="1360563" y="3110077"/>
                </a:lnTo>
                <a:lnTo>
                  <a:pt x="896759" y="973963"/>
                </a:lnTo>
                <a:lnTo>
                  <a:pt x="2978607" y="1640357"/>
                </a:lnTo>
                <a:close/>
              </a:path>
              <a:path w="12924155" h="10366375">
                <a:moveTo>
                  <a:pt x="4596663" y="170624"/>
                </a:moveTo>
                <a:lnTo>
                  <a:pt x="4559617" y="0"/>
                </a:lnTo>
                <a:lnTo>
                  <a:pt x="4063644" y="0"/>
                </a:lnTo>
                <a:lnTo>
                  <a:pt x="4596663" y="170624"/>
                </a:lnTo>
                <a:close/>
              </a:path>
              <a:path w="12924155" h="10366375">
                <a:moveTo>
                  <a:pt x="8760358" y="1503426"/>
                </a:moveTo>
                <a:lnTo>
                  <a:pt x="8433930" y="0"/>
                </a:lnTo>
                <a:lnTo>
                  <a:pt x="7599997" y="0"/>
                </a:lnTo>
                <a:lnTo>
                  <a:pt x="6678511" y="837018"/>
                </a:lnTo>
                <a:lnTo>
                  <a:pt x="8760358" y="1503426"/>
                </a:lnTo>
                <a:close/>
              </a:path>
              <a:path w="12924155" h="10366375">
                <a:moveTo>
                  <a:pt x="10684650" y="10366172"/>
                </a:moveTo>
                <a:lnTo>
                  <a:pt x="9687954" y="5775718"/>
                </a:lnTo>
                <a:lnTo>
                  <a:pt x="8069885" y="7245464"/>
                </a:lnTo>
                <a:lnTo>
                  <a:pt x="6496736" y="0"/>
                </a:lnTo>
                <a:lnTo>
                  <a:pt x="4784534" y="0"/>
                </a:lnTo>
                <a:lnTo>
                  <a:pt x="3906139" y="797890"/>
                </a:lnTo>
                <a:lnTo>
                  <a:pt x="3906139" y="5912675"/>
                </a:lnTo>
                <a:lnTo>
                  <a:pt x="2288159" y="7382357"/>
                </a:lnTo>
                <a:lnTo>
                  <a:pt x="670102" y="8852103"/>
                </a:lnTo>
                <a:lnTo>
                  <a:pt x="206298" y="6715963"/>
                </a:lnTo>
                <a:lnTo>
                  <a:pt x="2288159" y="7382357"/>
                </a:lnTo>
                <a:lnTo>
                  <a:pt x="1824355" y="5246294"/>
                </a:lnTo>
                <a:lnTo>
                  <a:pt x="3906139" y="5912675"/>
                </a:lnTo>
                <a:lnTo>
                  <a:pt x="3906139" y="797890"/>
                </a:lnTo>
                <a:lnTo>
                  <a:pt x="0" y="4345965"/>
                </a:lnTo>
                <a:lnTo>
                  <a:pt x="0" y="4662297"/>
                </a:lnTo>
                <a:lnTo>
                  <a:pt x="1824304" y="5246268"/>
                </a:lnTo>
                <a:lnTo>
                  <a:pt x="206298" y="6715950"/>
                </a:lnTo>
                <a:lnTo>
                  <a:pt x="0" y="5765787"/>
                </a:lnTo>
                <a:lnTo>
                  <a:pt x="0" y="10156749"/>
                </a:lnTo>
                <a:lnTo>
                  <a:pt x="5537" y="10204767"/>
                </a:lnTo>
                <a:lnTo>
                  <a:pt x="21285" y="10248849"/>
                </a:lnTo>
                <a:lnTo>
                  <a:pt x="46012" y="10287737"/>
                </a:lnTo>
                <a:lnTo>
                  <a:pt x="78435" y="10320160"/>
                </a:lnTo>
                <a:lnTo>
                  <a:pt x="117322" y="10344887"/>
                </a:lnTo>
                <a:lnTo>
                  <a:pt x="161404" y="10360635"/>
                </a:lnTo>
                <a:lnTo>
                  <a:pt x="209423" y="10366172"/>
                </a:lnTo>
                <a:lnTo>
                  <a:pt x="998855" y="10366172"/>
                </a:lnTo>
                <a:lnTo>
                  <a:pt x="670102" y="8852116"/>
                </a:lnTo>
                <a:lnTo>
                  <a:pt x="2751937" y="9518510"/>
                </a:lnTo>
                <a:lnTo>
                  <a:pt x="1818741" y="10366172"/>
                </a:lnTo>
                <a:lnTo>
                  <a:pt x="2935998" y="10366172"/>
                </a:lnTo>
                <a:lnTo>
                  <a:pt x="2751950" y="9518510"/>
                </a:lnTo>
                <a:lnTo>
                  <a:pt x="4833798" y="10184905"/>
                </a:lnTo>
                <a:lnTo>
                  <a:pt x="3906215" y="5912701"/>
                </a:lnTo>
                <a:lnTo>
                  <a:pt x="5987986" y="6579082"/>
                </a:lnTo>
                <a:lnTo>
                  <a:pt x="4370019" y="8048765"/>
                </a:lnTo>
                <a:lnTo>
                  <a:pt x="6451841" y="8715184"/>
                </a:lnTo>
                <a:lnTo>
                  <a:pt x="5988062" y="6579108"/>
                </a:lnTo>
                <a:lnTo>
                  <a:pt x="8069859" y="7245502"/>
                </a:lnTo>
                <a:lnTo>
                  <a:pt x="6451854" y="8715184"/>
                </a:lnTo>
                <a:lnTo>
                  <a:pt x="4634255" y="10366172"/>
                </a:lnTo>
                <a:lnTo>
                  <a:pt x="10684650" y="10366172"/>
                </a:lnTo>
                <a:close/>
              </a:path>
              <a:path w="12924155" h="10366375">
                <a:moveTo>
                  <a:pt x="12924066" y="2836240"/>
                </a:moveTo>
                <a:lnTo>
                  <a:pt x="12460262" y="700087"/>
                </a:lnTo>
                <a:lnTo>
                  <a:pt x="10842206" y="2169833"/>
                </a:lnTo>
                <a:lnTo>
                  <a:pt x="10378415" y="33693"/>
                </a:lnTo>
                <a:lnTo>
                  <a:pt x="8760358" y="1503426"/>
                </a:lnTo>
                <a:lnTo>
                  <a:pt x="7142289" y="2973171"/>
                </a:lnTo>
                <a:lnTo>
                  <a:pt x="9224137" y="3639578"/>
                </a:lnTo>
                <a:lnTo>
                  <a:pt x="7606119" y="5109286"/>
                </a:lnTo>
                <a:lnTo>
                  <a:pt x="9687966" y="5775706"/>
                </a:lnTo>
                <a:lnTo>
                  <a:pt x="9224162" y="3639591"/>
                </a:lnTo>
                <a:lnTo>
                  <a:pt x="11306010" y="4305986"/>
                </a:lnTo>
                <a:lnTo>
                  <a:pt x="10842206" y="2169845"/>
                </a:lnTo>
                <a:lnTo>
                  <a:pt x="12924066" y="2836240"/>
                </a:lnTo>
                <a:close/>
              </a:path>
            </a:pathLst>
          </a:custGeom>
          <a:solidFill>
            <a:srgbClr val="8CB4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7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1189" y="471189"/>
            <a:ext cx="19161760" cy="10366375"/>
          </a:xfrm>
          <a:custGeom>
            <a:avLst/>
            <a:gdLst/>
            <a:ahLst/>
            <a:cxnLst/>
            <a:rect l="l" t="t" r="r" b="b"/>
            <a:pathLst>
              <a:path w="19161760" h="10366375">
                <a:moveTo>
                  <a:pt x="1895230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156758"/>
                </a:lnTo>
                <a:lnTo>
                  <a:pt x="5530" y="10204777"/>
                </a:lnTo>
                <a:lnTo>
                  <a:pt x="21284" y="10248856"/>
                </a:lnTo>
                <a:lnTo>
                  <a:pt x="46005" y="10287740"/>
                </a:lnTo>
                <a:lnTo>
                  <a:pt x="78436" y="10320170"/>
                </a:lnTo>
                <a:lnTo>
                  <a:pt x="117319" y="10344891"/>
                </a:lnTo>
                <a:lnTo>
                  <a:pt x="161399" y="10360645"/>
                </a:lnTo>
                <a:lnTo>
                  <a:pt x="209417" y="10366176"/>
                </a:lnTo>
                <a:lnTo>
                  <a:pt x="18952302" y="10366176"/>
                </a:lnTo>
                <a:lnTo>
                  <a:pt x="19000321" y="10360645"/>
                </a:lnTo>
                <a:lnTo>
                  <a:pt x="19044400" y="10344891"/>
                </a:lnTo>
                <a:lnTo>
                  <a:pt x="19083283" y="10320170"/>
                </a:lnTo>
                <a:lnTo>
                  <a:pt x="19115714" y="10287740"/>
                </a:lnTo>
                <a:lnTo>
                  <a:pt x="19140435" y="10248856"/>
                </a:lnTo>
                <a:lnTo>
                  <a:pt x="19156189" y="10204777"/>
                </a:lnTo>
                <a:lnTo>
                  <a:pt x="19161720" y="10156758"/>
                </a:lnTo>
                <a:lnTo>
                  <a:pt x="19161720" y="209417"/>
                </a:lnTo>
                <a:lnTo>
                  <a:pt x="19156189" y="161399"/>
                </a:lnTo>
                <a:lnTo>
                  <a:pt x="19140435" y="117319"/>
                </a:lnTo>
                <a:lnTo>
                  <a:pt x="19115714" y="78436"/>
                </a:lnTo>
                <a:lnTo>
                  <a:pt x="19083283" y="46005"/>
                </a:lnTo>
                <a:lnTo>
                  <a:pt x="19044400" y="21284"/>
                </a:lnTo>
                <a:lnTo>
                  <a:pt x="19000321" y="5530"/>
                </a:lnTo>
                <a:lnTo>
                  <a:pt x="18952302" y="0"/>
                </a:lnTo>
                <a:close/>
              </a:path>
            </a:pathLst>
          </a:custGeom>
          <a:solidFill>
            <a:srgbClr val="9BB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182" y="471201"/>
            <a:ext cx="12924155" cy="10366375"/>
          </a:xfrm>
          <a:custGeom>
            <a:avLst/>
            <a:gdLst/>
            <a:ahLst/>
            <a:cxnLst/>
            <a:rect l="l" t="t" r="r" b="b"/>
            <a:pathLst>
              <a:path w="12924155" h="10366375">
                <a:moveTo>
                  <a:pt x="2978607" y="1640357"/>
                </a:moveTo>
                <a:lnTo>
                  <a:pt x="2622448" y="0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35" y="45999"/>
                </a:lnTo>
                <a:lnTo>
                  <a:pt x="46012" y="78435"/>
                </a:lnTo>
                <a:lnTo>
                  <a:pt x="21285" y="117309"/>
                </a:lnTo>
                <a:lnTo>
                  <a:pt x="5537" y="161391"/>
                </a:lnTo>
                <a:lnTo>
                  <a:pt x="0" y="209410"/>
                </a:lnTo>
                <a:lnTo>
                  <a:pt x="0" y="686904"/>
                </a:lnTo>
                <a:lnTo>
                  <a:pt x="896747" y="973963"/>
                </a:lnTo>
                <a:lnTo>
                  <a:pt x="0" y="1788490"/>
                </a:lnTo>
                <a:lnTo>
                  <a:pt x="0" y="2674556"/>
                </a:lnTo>
                <a:lnTo>
                  <a:pt x="1360563" y="3110077"/>
                </a:lnTo>
                <a:lnTo>
                  <a:pt x="896759" y="973963"/>
                </a:lnTo>
                <a:lnTo>
                  <a:pt x="2978607" y="1640357"/>
                </a:lnTo>
                <a:close/>
              </a:path>
              <a:path w="12924155" h="10366375">
                <a:moveTo>
                  <a:pt x="4596663" y="170624"/>
                </a:moveTo>
                <a:lnTo>
                  <a:pt x="4559617" y="0"/>
                </a:lnTo>
                <a:lnTo>
                  <a:pt x="4063644" y="0"/>
                </a:lnTo>
                <a:lnTo>
                  <a:pt x="4596663" y="170624"/>
                </a:lnTo>
                <a:close/>
              </a:path>
              <a:path w="12924155" h="10366375">
                <a:moveTo>
                  <a:pt x="8760358" y="1503426"/>
                </a:moveTo>
                <a:lnTo>
                  <a:pt x="8433930" y="0"/>
                </a:lnTo>
                <a:lnTo>
                  <a:pt x="7599997" y="0"/>
                </a:lnTo>
                <a:lnTo>
                  <a:pt x="6678511" y="837018"/>
                </a:lnTo>
                <a:lnTo>
                  <a:pt x="8760358" y="1503426"/>
                </a:lnTo>
                <a:close/>
              </a:path>
              <a:path w="12924155" h="10366375">
                <a:moveTo>
                  <a:pt x="10684650" y="10366172"/>
                </a:moveTo>
                <a:lnTo>
                  <a:pt x="9687954" y="5775718"/>
                </a:lnTo>
                <a:lnTo>
                  <a:pt x="8069885" y="7245464"/>
                </a:lnTo>
                <a:lnTo>
                  <a:pt x="6496736" y="0"/>
                </a:lnTo>
                <a:lnTo>
                  <a:pt x="4784534" y="0"/>
                </a:lnTo>
                <a:lnTo>
                  <a:pt x="3906139" y="797890"/>
                </a:lnTo>
                <a:lnTo>
                  <a:pt x="3906139" y="5912675"/>
                </a:lnTo>
                <a:lnTo>
                  <a:pt x="2288159" y="7382357"/>
                </a:lnTo>
                <a:lnTo>
                  <a:pt x="670102" y="8852103"/>
                </a:lnTo>
                <a:lnTo>
                  <a:pt x="206298" y="6715963"/>
                </a:lnTo>
                <a:lnTo>
                  <a:pt x="2288159" y="7382357"/>
                </a:lnTo>
                <a:lnTo>
                  <a:pt x="1824355" y="5246294"/>
                </a:lnTo>
                <a:lnTo>
                  <a:pt x="3906139" y="5912675"/>
                </a:lnTo>
                <a:lnTo>
                  <a:pt x="3906139" y="797890"/>
                </a:lnTo>
                <a:lnTo>
                  <a:pt x="0" y="4345965"/>
                </a:lnTo>
                <a:lnTo>
                  <a:pt x="0" y="4662297"/>
                </a:lnTo>
                <a:lnTo>
                  <a:pt x="1824304" y="5246268"/>
                </a:lnTo>
                <a:lnTo>
                  <a:pt x="206298" y="6715950"/>
                </a:lnTo>
                <a:lnTo>
                  <a:pt x="0" y="5765787"/>
                </a:lnTo>
                <a:lnTo>
                  <a:pt x="0" y="10156749"/>
                </a:lnTo>
                <a:lnTo>
                  <a:pt x="5537" y="10204767"/>
                </a:lnTo>
                <a:lnTo>
                  <a:pt x="21285" y="10248849"/>
                </a:lnTo>
                <a:lnTo>
                  <a:pt x="46012" y="10287737"/>
                </a:lnTo>
                <a:lnTo>
                  <a:pt x="78435" y="10320160"/>
                </a:lnTo>
                <a:lnTo>
                  <a:pt x="117322" y="10344887"/>
                </a:lnTo>
                <a:lnTo>
                  <a:pt x="161404" y="10360635"/>
                </a:lnTo>
                <a:lnTo>
                  <a:pt x="209423" y="10366172"/>
                </a:lnTo>
                <a:lnTo>
                  <a:pt x="998855" y="10366172"/>
                </a:lnTo>
                <a:lnTo>
                  <a:pt x="670102" y="8852116"/>
                </a:lnTo>
                <a:lnTo>
                  <a:pt x="2751937" y="9518510"/>
                </a:lnTo>
                <a:lnTo>
                  <a:pt x="1818741" y="10366172"/>
                </a:lnTo>
                <a:lnTo>
                  <a:pt x="2935998" y="10366172"/>
                </a:lnTo>
                <a:lnTo>
                  <a:pt x="2751950" y="9518510"/>
                </a:lnTo>
                <a:lnTo>
                  <a:pt x="4833798" y="10184905"/>
                </a:lnTo>
                <a:lnTo>
                  <a:pt x="3906215" y="5912701"/>
                </a:lnTo>
                <a:lnTo>
                  <a:pt x="5987986" y="6579082"/>
                </a:lnTo>
                <a:lnTo>
                  <a:pt x="4370019" y="8048765"/>
                </a:lnTo>
                <a:lnTo>
                  <a:pt x="6451841" y="8715184"/>
                </a:lnTo>
                <a:lnTo>
                  <a:pt x="5988062" y="6579108"/>
                </a:lnTo>
                <a:lnTo>
                  <a:pt x="8069859" y="7245502"/>
                </a:lnTo>
                <a:lnTo>
                  <a:pt x="6451854" y="8715184"/>
                </a:lnTo>
                <a:lnTo>
                  <a:pt x="4634255" y="10366172"/>
                </a:lnTo>
                <a:lnTo>
                  <a:pt x="10684650" y="10366172"/>
                </a:lnTo>
                <a:close/>
              </a:path>
              <a:path w="12924155" h="10366375">
                <a:moveTo>
                  <a:pt x="12924066" y="2836240"/>
                </a:moveTo>
                <a:lnTo>
                  <a:pt x="12460262" y="700087"/>
                </a:lnTo>
                <a:lnTo>
                  <a:pt x="10842206" y="2169833"/>
                </a:lnTo>
                <a:lnTo>
                  <a:pt x="10378415" y="33693"/>
                </a:lnTo>
                <a:lnTo>
                  <a:pt x="8760358" y="1503426"/>
                </a:lnTo>
                <a:lnTo>
                  <a:pt x="7142289" y="2973171"/>
                </a:lnTo>
                <a:lnTo>
                  <a:pt x="9224137" y="3639578"/>
                </a:lnTo>
                <a:lnTo>
                  <a:pt x="7606119" y="5109286"/>
                </a:lnTo>
                <a:lnTo>
                  <a:pt x="9687966" y="5775706"/>
                </a:lnTo>
                <a:lnTo>
                  <a:pt x="9224162" y="3639591"/>
                </a:lnTo>
                <a:lnTo>
                  <a:pt x="11306010" y="4305986"/>
                </a:lnTo>
                <a:lnTo>
                  <a:pt x="10842206" y="2169845"/>
                </a:lnTo>
                <a:lnTo>
                  <a:pt x="12924066" y="2836240"/>
                </a:lnTo>
                <a:close/>
              </a:path>
            </a:pathLst>
          </a:custGeom>
          <a:solidFill>
            <a:srgbClr val="8CB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CA19A0C-E7DE-5008-561B-8772D65FDCB6}"/>
              </a:ext>
            </a:extLst>
          </p:cNvPr>
          <p:cNvSpPr txBox="1"/>
          <p:nvPr userDrawn="1"/>
        </p:nvSpPr>
        <p:spPr>
          <a:xfrm>
            <a:off x="19436844" y="10683266"/>
            <a:ext cx="18288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b="0" spc="-25" dirty="0">
                <a:solidFill>
                  <a:srgbClr val="738B98"/>
                </a:solidFill>
                <a:latin typeface="Styrene B Light"/>
                <a:cs typeface="Styrene B Light"/>
              </a:rPr>
              <a:t>32</a:t>
            </a:r>
            <a:endParaRPr sz="950">
              <a:latin typeface="Styrene B Light"/>
              <a:cs typeface="Styrene B Light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6519868B-5620-7CA6-5691-4A685749EE50}"/>
              </a:ext>
            </a:extLst>
          </p:cNvPr>
          <p:cNvSpPr txBox="1"/>
          <p:nvPr userDrawn="1"/>
        </p:nvSpPr>
        <p:spPr>
          <a:xfrm>
            <a:off x="9168315" y="10239842"/>
            <a:ext cx="1767839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spc="-10" dirty="0">
                <a:solidFill>
                  <a:srgbClr val="E94E1B"/>
                </a:solidFill>
                <a:latin typeface="Styrene B Med"/>
                <a:cs typeface="Styrene B Med"/>
                <a:hlinkClick r:id="rId2"/>
              </a:rPr>
              <a:t>www.ctp.eu</a:t>
            </a:r>
            <a:endParaRPr sz="2300">
              <a:latin typeface="Styrene B Med"/>
              <a:cs typeface="Styrene B Med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63D581BD-A7BA-C86E-8968-72F2F82AF77D}"/>
              </a:ext>
            </a:extLst>
          </p:cNvPr>
          <p:cNvSpPr txBox="1"/>
          <p:nvPr userDrawn="1"/>
        </p:nvSpPr>
        <p:spPr>
          <a:xfrm>
            <a:off x="8781849" y="6679311"/>
            <a:ext cx="25831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0" spc="285" dirty="0">
                <a:solidFill>
                  <a:srgbClr val="E94E1B"/>
                </a:solidFill>
                <a:latin typeface="Styrene B Med"/>
                <a:cs typeface="Styrene B Med"/>
              </a:rPr>
              <a:t>PARKMAKERS </a:t>
            </a:r>
            <a:endParaRPr sz="2200">
              <a:latin typeface="Styrene B Med"/>
              <a:cs typeface="Styrene B Med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0BB7CA1-E317-839E-64DF-21AF6395BACE}"/>
              </a:ext>
            </a:extLst>
          </p:cNvPr>
          <p:cNvSpPr txBox="1">
            <a:spLocks/>
          </p:cNvSpPr>
          <p:nvPr userDrawn="1"/>
        </p:nvSpPr>
        <p:spPr>
          <a:xfrm>
            <a:off x="16224250" y="854075"/>
            <a:ext cx="1882140" cy="101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Barlow Semi Condensed SemiBold"/>
                <a:ea typeface="+mj-ea"/>
                <a:cs typeface="Barlow Semi Condensed SemiBold"/>
              </a:defRPr>
            </a:lvl1pPr>
          </a:lstStyle>
          <a:p>
            <a:pPr marR="5080" algn="r">
              <a:lnSpc>
                <a:spcPts val="3904"/>
              </a:lnSpc>
              <a:spcBef>
                <a:spcPts val="100"/>
              </a:spcBef>
            </a:pPr>
            <a:r>
              <a:rPr lang="en-US" sz="3600" b="0" spc="-20" dirty="0">
                <a:latin typeface="Barlow Semi Condensed SemiBold" panose="00000706000000000000" pitchFamily="2" charset="0"/>
              </a:rPr>
              <a:t>INVESTOR</a:t>
            </a:r>
          </a:p>
          <a:p>
            <a:pPr marR="5080" algn="r">
              <a:lnSpc>
                <a:spcPts val="3904"/>
              </a:lnSpc>
            </a:pPr>
            <a:r>
              <a:rPr lang="en-US" sz="3600" b="0" spc="-20" dirty="0">
                <a:latin typeface="Barlow Semi Condensed SemiBold" panose="00000706000000000000" pitchFamily="2" charset="0"/>
              </a:rPr>
              <a:t>DAYS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27F1B61-F762-A96B-9501-A526CE166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23641" y="890025"/>
            <a:ext cx="890905" cy="89090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5F79557-6296-3C1F-F001-1955A827E7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6445" y="4801936"/>
            <a:ext cx="2585566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0D20D26A-4814-A2D9-4EFF-E91B4F5EE4EA}"/>
              </a:ext>
            </a:extLst>
          </p:cNvPr>
          <p:cNvSpPr/>
          <p:nvPr userDrawn="1"/>
        </p:nvSpPr>
        <p:spPr>
          <a:xfrm>
            <a:off x="471191" y="471187"/>
            <a:ext cx="19161760" cy="10366375"/>
          </a:xfrm>
          <a:custGeom>
            <a:avLst/>
            <a:gdLst/>
            <a:ahLst/>
            <a:cxnLst/>
            <a:rect l="l" t="t" r="r" b="b"/>
            <a:pathLst>
              <a:path w="19161760" h="10366375">
                <a:moveTo>
                  <a:pt x="1895230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156758"/>
                </a:lnTo>
                <a:lnTo>
                  <a:pt x="5530" y="10204777"/>
                </a:lnTo>
                <a:lnTo>
                  <a:pt x="21284" y="10248856"/>
                </a:lnTo>
                <a:lnTo>
                  <a:pt x="46005" y="10287740"/>
                </a:lnTo>
                <a:lnTo>
                  <a:pt x="78436" y="10320170"/>
                </a:lnTo>
                <a:lnTo>
                  <a:pt x="117319" y="10344891"/>
                </a:lnTo>
                <a:lnTo>
                  <a:pt x="161399" y="10360645"/>
                </a:lnTo>
                <a:lnTo>
                  <a:pt x="209417" y="10366176"/>
                </a:lnTo>
                <a:lnTo>
                  <a:pt x="18952302" y="10366176"/>
                </a:lnTo>
                <a:lnTo>
                  <a:pt x="19000321" y="10360645"/>
                </a:lnTo>
                <a:lnTo>
                  <a:pt x="19044400" y="10344891"/>
                </a:lnTo>
                <a:lnTo>
                  <a:pt x="19083283" y="10320170"/>
                </a:lnTo>
                <a:lnTo>
                  <a:pt x="19115714" y="10287740"/>
                </a:lnTo>
                <a:lnTo>
                  <a:pt x="19140435" y="10248856"/>
                </a:lnTo>
                <a:lnTo>
                  <a:pt x="19156189" y="10204777"/>
                </a:lnTo>
                <a:lnTo>
                  <a:pt x="19161720" y="10156758"/>
                </a:lnTo>
                <a:lnTo>
                  <a:pt x="19161720" y="209417"/>
                </a:lnTo>
                <a:lnTo>
                  <a:pt x="19156189" y="161399"/>
                </a:lnTo>
                <a:lnTo>
                  <a:pt x="19140435" y="117319"/>
                </a:lnTo>
                <a:lnTo>
                  <a:pt x="19115714" y="78436"/>
                </a:lnTo>
                <a:lnTo>
                  <a:pt x="19083283" y="46005"/>
                </a:lnTo>
                <a:lnTo>
                  <a:pt x="19044400" y="21284"/>
                </a:lnTo>
                <a:lnTo>
                  <a:pt x="19000321" y="5530"/>
                </a:lnTo>
                <a:lnTo>
                  <a:pt x="18952302" y="0"/>
                </a:lnTo>
                <a:close/>
              </a:path>
            </a:pathLst>
          </a:custGeom>
          <a:solidFill>
            <a:srgbClr val="F2F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2FF306EF-0D57-29D7-75F2-EFEA2F7CB7BE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5" t="7386" r="5315" b="5366"/>
          <a:stretch/>
        </p:blipFill>
        <p:spPr>
          <a:xfrm>
            <a:off x="471149" y="498146"/>
            <a:ext cx="19105901" cy="10288286"/>
          </a:xfrm>
          <a:prstGeom prst="roundRect">
            <a:avLst>
              <a:gd name="adj" fmla="val 1882"/>
            </a:avLst>
          </a:prstGeom>
          <a:noFill/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68B46A93-9C3C-04E3-BDA9-D927F855E053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BAAD96-95A0-07AC-E7B8-E2DAB9AA28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8808164-F0F2-A988-B53D-0A14A15B2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C4389E7-966A-EB40-482B-9062D276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561" y="2835275"/>
            <a:ext cx="8915400" cy="1752600"/>
          </a:xfrm>
          <a:prstGeom prst="rect">
            <a:avLst/>
          </a:prstGeom>
        </p:spPr>
        <p:txBody>
          <a:bodyPr/>
          <a:lstStyle>
            <a:lvl1pPr>
              <a:defRPr lang="en-US" sz="1650" b="0" dirty="0" smtClean="0">
                <a:solidFill>
                  <a:srgbClr val="3B718E"/>
                </a:solidFill>
                <a:latin typeface="Styrene A Med"/>
                <a:cs typeface="Styrene A Med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vestibulum.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ipsum, </a:t>
            </a:r>
            <a:r>
              <a:rPr lang="en-US" dirty="0" err="1"/>
              <a:t>hendrerit</a:t>
            </a:r>
            <a:r>
              <a:rPr lang="en-US" dirty="0"/>
              <a:t> id lorem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libero. In </a:t>
            </a:r>
            <a:r>
              <a:rPr lang="en-US" dirty="0" err="1"/>
              <a:t>euismod</a:t>
            </a:r>
            <a:r>
              <a:rPr lang="en-US" dirty="0"/>
              <a:t> magna </a:t>
            </a:r>
            <a:r>
              <a:rPr lang="en-US" dirty="0" err="1"/>
              <a:t>nibh</a:t>
            </a:r>
            <a:r>
              <a:rPr lang="en-US" dirty="0"/>
              <a:t>, ac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Morbi </a:t>
            </a:r>
            <a:r>
              <a:rPr lang="en-US" dirty="0" err="1"/>
              <a:t>porttitor</a:t>
            </a:r>
            <a:r>
              <a:rPr lang="en-US" dirty="0"/>
              <a:t> ex </a:t>
            </a:r>
            <a:r>
              <a:rPr lang="en-US" dirty="0" err="1"/>
              <a:t>ut</a:t>
            </a:r>
            <a:r>
              <a:rPr lang="en-US" dirty="0"/>
              <a:t> dolor </a:t>
            </a:r>
            <a:r>
              <a:rPr lang="en-US" dirty="0" err="1"/>
              <a:t>bibendum</a:t>
            </a:r>
            <a:r>
              <a:rPr lang="en-US" dirty="0"/>
              <a:t> tempus.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lacinia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1A9D04-1788-8F5C-1470-FF88F11621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9B022AE-4DE8-D9B1-90E3-2098B07F3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1930400"/>
            <a:ext cx="8475662" cy="487363"/>
          </a:xfrm>
          <a:prstGeom prst="rect">
            <a:avLst/>
          </a:prstGeom>
        </p:spPr>
        <p:txBody>
          <a:bodyPr/>
          <a:lstStyle>
            <a:lvl1pPr>
              <a:defRPr lang="en-US" sz="2300" b="0" dirty="0">
                <a:solidFill>
                  <a:srgbClr val="406173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25719B9-FC25-CED9-2BED-4E71B2142A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561" y="2835275"/>
            <a:ext cx="8915400" cy="1752600"/>
          </a:xfrm>
          <a:prstGeom prst="rect">
            <a:avLst/>
          </a:prstGeom>
        </p:spPr>
        <p:txBody>
          <a:bodyPr/>
          <a:lstStyle>
            <a:lvl1pPr>
              <a:defRPr lang="en-US" sz="1650" b="0" dirty="0" smtClean="0">
                <a:solidFill>
                  <a:srgbClr val="3B718E"/>
                </a:solidFill>
                <a:latin typeface="Styrene A Med"/>
                <a:cs typeface="Styrene A Med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vestibulum.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ipsum, </a:t>
            </a:r>
            <a:r>
              <a:rPr lang="en-US" dirty="0" err="1"/>
              <a:t>hendrerit</a:t>
            </a:r>
            <a:r>
              <a:rPr lang="en-US" dirty="0"/>
              <a:t> id lorem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libero. In </a:t>
            </a:r>
            <a:r>
              <a:rPr lang="en-US" dirty="0" err="1"/>
              <a:t>euismod</a:t>
            </a:r>
            <a:r>
              <a:rPr lang="en-US" dirty="0"/>
              <a:t> magna </a:t>
            </a:r>
            <a:r>
              <a:rPr lang="en-US" dirty="0" err="1"/>
              <a:t>nibh</a:t>
            </a:r>
            <a:r>
              <a:rPr lang="en-US" dirty="0"/>
              <a:t>, ac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Morbi </a:t>
            </a:r>
            <a:r>
              <a:rPr lang="en-US" dirty="0" err="1"/>
              <a:t>porttitor</a:t>
            </a:r>
            <a:r>
              <a:rPr lang="en-US" dirty="0"/>
              <a:t> ex </a:t>
            </a:r>
            <a:r>
              <a:rPr lang="en-US" dirty="0" err="1"/>
              <a:t>ut</a:t>
            </a:r>
            <a:r>
              <a:rPr lang="en-US" dirty="0"/>
              <a:t> dolor </a:t>
            </a:r>
            <a:r>
              <a:rPr lang="en-US" dirty="0" err="1"/>
              <a:t>bibendum</a:t>
            </a:r>
            <a:r>
              <a:rPr lang="en-US" dirty="0"/>
              <a:t> tempus.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lacinia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493ABB-C80D-A02E-5A5C-797940EA9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3A85C7-71B8-14A7-5BEC-77B0ED017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1930400"/>
            <a:ext cx="8475662" cy="487363"/>
          </a:xfrm>
          <a:prstGeom prst="rect">
            <a:avLst/>
          </a:prstGeom>
        </p:spPr>
        <p:txBody>
          <a:bodyPr/>
          <a:lstStyle>
            <a:lvl1pPr>
              <a:defRPr lang="en-US" sz="2300" b="0" dirty="0">
                <a:solidFill>
                  <a:srgbClr val="406173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25719B9-FC25-CED9-2BED-4E71B2142A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561" y="2835275"/>
            <a:ext cx="8915400" cy="1752600"/>
          </a:xfrm>
          <a:prstGeom prst="rect">
            <a:avLst/>
          </a:prstGeom>
        </p:spPr>
        <p:txBody>
          <a:bodyPr/>
          <a:lstStyle>
            <a:lvl1pPr>
              <a:defRPr lang="en-US" sz="1650" b="0" dirty="0" smtClean="0">
                <a:solidFill>
                  <a:srgbClr val="3B718E"/>
                </a:solidFill>
                <a:latin typeface="Styrene A Med"/>
                <a:cs typeface="Styrene A Med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vestibulum.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ipsum, </a:t>
            </a:r>
            <a:r>
              <a:rPr lang="en-US" dirty="0" err="1"/>
              <a:t>hendrerit</a:t>
            </a:r>
            <a:r>
              <a:rPr lang="en-US" dirty="0"/>
              <a:t> id lorem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libero. In </a:t>
            </a:r>
            <a:r>
              <a:rPr lang="en-US" dirty="0" err="1"/>
              <a:t>euismod</a:t>
            </a:r>
            <a:r>
              <a:rPr lang="en-US" dirty="0"/>
              <a:t> magna </a:t>
            </a:r>
            <a:r>
              <a:rPr lang="en-US" dirty="0" err="1"/>
              <a:t>nibh</a:t>
            </a:r>
            <a:r>
              <a:rPr lang="en-US" dirty="0"/>
              <a:t>, ac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Morbi </a:t>
            </a:r>
            <a:r>
              <a:rPr lang="en-US" dirty="0" err="1"/>
              <a:t>porttitor</a:t>
            </a:r>
            <a:r>
              <a:rPr lang="en-US" dirty="0"/>
              <a:t> ex </a:t>
            </a:r>
            <a:r>
              <a:rPr lang="en-US" dirty="0" err="1"/>
              <a:t>ut</a:t>
            </a:r>
            <a:r>
              <a:rPr lang="en-US" dirty="0"/>
              <a:t> dolor </a:t>
            </a:r>
            <a:r>
              <a:rPr lang="en-US" dirty="0" err="1"/>
              <a:t>bibendum</a:t>
            </a:r>
            <a:r>
              <a:rPr lang="en-US" dirty="0"/>
              <a:t> tempus.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lacinia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493ABB-C80D-A02E-5A5C-797940EA9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3A85C7-71B8-14A7-5BEC-77B0ED017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1930400"/>
            <a:ext cx="8475662" cy="487363"/>
          </a:xfrm>
          <a:prstGeom prst="rect">
            <a:avLst/>
          </a:prstGeom>
        </p:spPr>
        <p:txBody>
          <a:bodyPr/>
          <a:lstStyle>
            <a:lvl1pPr>
              <a:defRPr lang="en-US" sz="2300" b="0" dirty="0">
                <a:solidFill>
                  <a:srgbClr val="406173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1401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 subtitle - arrow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CC35-249F-173F-9EFA-D24FE0C82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76930-C5C2-ED55-77D3-478ECBB72C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0025" y="2835275"/>
            <a:ext cx="8171425" cy="6934200"/>
          </a:xfrm>
          <a:prstGeom prst="rect">
            <a:avLst/>
          </a:prstGeom>
        </p:spPr>
        <p:txBody>
          <a:bodyPr/>
          <a:lstStyle>
            <a:lvl1pPr marL="295200" indent="-295200">
              <a:lnSpc>
                <a:spcPct val="100000"/>
              </a:lnSpc>
              <a:spcAft>
                <a:spcPts val="2400"/>
              </a:spcAft>
              <a:buSzPct val="100000"/>
              <a:buFont typeface="MS PGothic" panose="020B0600070205080204" pitchFamily="34" charset="-128"/>
              <a:buChar char="➜"/>
              <a:defRPr lang="en-US" sz="2000" b="0" dirty="0" smtClean="0">
                <a:solidFill>
                  <a:srgbClr val="E94E1B"/>
                </a:solidFill>
                <a:latin typeface="Styrene B Med"/>
                <a:cs typeface="Styrene B Med"/>
              </a:defRPr>
            </a:lvl1pPr>
            <a:lvl2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2pPr>
            <a:lvl3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3pPr>
            <a:lvl4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4pPr>
            <a:lvl5pPr>
              <a:defRPr lang="en-US" sz="3100" dirty="0">
                <a:solidFill>
                  <a:srgbClr val="3B718E"/>
                </a:solidFill>
                <a:latin typeface="Styrene B"/>
                <a:cs typeface="Styrene B"/>
              </a:defRPr>
            </a:lvl5pPr>
          </a:lstStyle>
          <a:p>
            <a:pPr lvl="0"/>
            <a:r>
              <a:rPr lang="en-US" dirty="0"/>
              <a:t>Click to edit text styles: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 14.8%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5" dirty="0">
                <a:solidFill>
                  <a:srgbClr val="406173"/>
                </a:solidFill>
                <a:latin typeface="Styrene B"/>
                <a:cs typeface="Styrene B"/>
              </a:rPr>
              <a:t>growth</a:t>
            </a:r>
            <a:endParaRPr lang="en-US" dirty="0"/>
          </a:p>
          <a:p>
            <a:pPr lvl="0"/>
            <a:r>
              <a:rPr lang="en-US" dirty="0"/>
              <a:t>More edits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of</a:t>
            </a:r>
            <a:r>
              <a:rPr lang="en-US" sz="2000" spc="75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direct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property</a:t>
            </a:r>
            <a:r>
              <a:rPr lang="en-US" sz="2000" spc="82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5" dirty="0">
                <a:solidFill>
                  <a:srgbClr val="406173"/>
                </a:solidFill>
                <a:latin typeface="Styrene B"/>
                <a:cs typeface="Styrene B"/>
              </a:rPr>
              <a:t>operating </a:t>
            </a:r>
            <a:r>
              <a:rPr lang="en-US" sz="2000" spc="-10" dirty="0">
                <a:solidFill>
                  <a:srgbClr val="406173"/>
                </a:solidFill>
                <a:latin typeface="Styrene B"/>
                <a:cs typeface="Styrene B"/>
              </a:rPr>
              <a:t>expenses</a:t>
            </a:r>
            <a:endParaRPr lang="en-US" dirty="0"/>
          </a:p>
          <a:p>
            <a:pPr marL="295200" marR="0" lvl="0" indent="-295200" defTabSz="914400" eaLnBrk="1" fontAlgn="auto" latinLnBrk="0" hangingPunct="1">
              <a:lnSpc>
                <a:spcPct val="1127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MS PGothic" panose="020B0600070205080204" pitchFamily="34" charset="-128"/>
              <a:buChar char="➜"/>
              <a:tabLst/>
              <a:defRPr/>
            </a:pPr>
            <a:r>
              <a:rPr lang="en-US" dirty="0"/>
              <a:t>More edits: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shows</a:t>
            </a:r>
            <a:r>
              <a:rPr lang="en-US" sz="2000" spc="104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wider</a:t>
            </a:r>
            <a:r>
              <a:rPr lang="en-US" sz="2000" spc="97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distribution</a:t>
            </a:r>
            <a:r>
              <a:rPr lang="en-US" sz="2000" spc="97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37" dirty="0">
                <a:solidFill>
                  <a:srgbClr val="406173"/>
                </a:solidFill>
                <a:latin typeface="Styrene B"/>
                <a:cs typeface="Styrene B"/>
              </a:rPr>
              <a:t>of </a:t>
            </a:r>
            <a:r>
              <a:rPr lang="en-US" sz="2000" dirty="0">
                <a:solidFill>
                  <a:srgbClr val="406173"/>
                </a:solidFill>
                <a:latin typeface="Styrene B"/>
                <a:cs typeface="Styrene B"/>
              </a:rPr>
              <a:t>contributing</a:t>
            </a:r>
            <a:r>
              <a:rPr lang="en-US" sz="2000" spc="85" dirty="0">
                <a:solidFill>
                  <a:srgbClr val="406173"/>
                </a:solidFill>
                <a:latin typeface="Styrene B"/>
                <a:cs typeface="Styrene B"/>
              </a:rPr>
              <a:t> </a:t>
            </a:r>
            <a:r>
              <a:rPr lang="en-US" sz="2000" spc="-10" dirty="0">
                <a:solidFill>
                  <a:srgbClr val="406173"/>
                </a:solidFill>
                <a:latin typeface="Styrene B"/>
                <a:cs typeface="Styrene B"/>
              </a:rPr>
              <a:t>countries.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BDEDA-C55F-7042-10BB-70EC23C71E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1930400"/>
            <a:ext cx="8475662" cy="487363"/>
          </a:xfrm>
          <a:prstGeom prst="rect">
            <a:avLst/>
          </a:prstGeom>
        </p:spPr>
        <p:txBody>
          <a:bodyPr/>
          <a:lstStyle>
            <a:lvl1pPr>
              <a:defRPr lang="en-US" sz="2300" b="0" dirty="0">
                <a:solidFill>
                  <a:srgbClr val="406173"/>
                </a:solidFill>
                <a:latin typeface="Styrene B Med"/>
                <a:cs typeface="Styrene B Med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439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CC35-249F-173F-9EFA-D24FE0C82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76930-C5C2-ED55-77D3-478ECBB72C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530475"/>
            <a:ext cx="13962625" cy="723900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2400"/>
              </a:spcAft>
              <a:buSzPct val="150000"/>
              <a:buFont typeface="Arial" panose="020B0604020202020204" pitchFamily="34" charset="0"/>
              <a:buChar char="•"/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1pPr>
            <a:lvl2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2pPr>
            <a:lvl3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3pPr>
            <a:lvl4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4pPr>
            <a:lvl5pPr>
              <a:defRPr lang="en-US" sz="3100" dirty="0">
                <a:solidFill>
                  <a:srgbClr val="3B718E"/>
                </a:solidFill>
                <a:latin typeface="Styrene B"/>
                <a:cs typeface="Styrene B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0"/>
            <a:r>
              <a:rPr lang="en-US" dirty="0"/>
              <a:t>More edits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7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DBC8296-13DF-C522-0E2A-E27FA35AC00A}"/>
              </a:ext>
            </a:extLst>
          </p:cNvPr>
          <p:cNvSpPr txBox="1"/>
          <p:nvPr userDrawn="1"/>
        </p:nvSpPr>
        <p:spPr>
          <a:xfrm>
            <a:off x="1620181" y="471189"/>
            <a:ext cx="1460500" cy="3650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6045" rIns="0" bIns="0" rtlCol="0">
            <a:noAutofit/>
          </a:bodyPr>
          <a:lstStyle/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50" b="1" dirty="0">
                <a:solidFill>
                  <a:srgbClr val="738B98"/>
                </a:solidFill>
                <a:latin typeface="Styrene B"/>
                <a:cs typeface="Styrene B"/>
              </a:rPr>
              <a:t>INVESTOR</a:t>
            </a:r>
            <a:r>
              <a:rPr sz="1050" b="1" spc="240" dirty="0">
                <a:solidFill>
                  <a:srgbClr val="738B98"/>
                </a:solidFill>
                <a:latin typeface="Styrene B"/>
                <a:cs typeface="Styrene B"/>
              </a:rPr>
              <a:t> </a:t>
            </a:r>
            <a:r>
              <a:rPr sz="1050" b="1" spc="-20" dirty="0">
                <a:solidFill>
                  <a:srgbClr val="738B98"/>
                </a:solidFill>
                <a:latin typeface="Styrene B"/>
                <a:cs typeface="Styrene B"/>
              </a:rPr>
              <a:t>DAYS</a:t>
            </a:r>
            <a:endParaRPr sz="1050" dirty="0">
              <a:latin typeface="Styrene B"/>
              <a:cs typeface="Styrene B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F1DA5-7142-9820-08B8-CF20F6837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25" y="471173"/>
            <a:ext cx="730156" cy="3650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B907338-FD12-651E-F87E-57F623A58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2728" y="-1"/>
            <a:ext cx="1413890" cy="1570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CC35-249F-173F-9EFA-D24FE0C82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25" y="1258611"/>
            <a:ext cx="9162025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en-US" sz="4250" b="0" spc="-10" dirty="0">
                <a:solidFill>
                  <a:srgbClr val="18587A"/>
                </a:solidFill>
                <a:latin typeface="Styrene B Med"/>
                <a:cs typeface="Styrene B Med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Click to edit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76930-C5C2-ED55-77D3-478ECBB72C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2378075"/>
            <a:ext cx="9220200" cy="6934200"/>
          </a:xfrm>
          <a:prstGeom prst="rect">
            <a:avLst/>
          </a:prstGeom>
        </p:spPr>
        <p:txBody>
          <a:bodyPr/>
          <a:lstStyle>
            <a:lvl1pPr marL="410209" indent="-457200">
              <a:lnSpc>
                <a:spcPct val="112700"/>
              </a:lnSpc>
              <a:spcAft>
                <a:spcPts val="2400"/>
              </a:spcAft>
              <a:buSzPct val="150000"/>
              <a:buFont typeface="Arial" panose="020B0604020202020204" pitchFamily="34" charset="0"/>
              <a:buChar char="•"/>
              <a:defRPr lang="en-US" sz="1950" dirty="0" smtClean="0">
                <a:solidFill>
                  <a:srgbClr val="3B718E"/>
                </a:solidFill>
                <a:latin typeface="Styrene B"/>
                <a:cs typeface="Styrene B"/>
              </a:defRPr>
            </a:lvl1pPr>
            <a:lvl2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2pPr>
            <a:lvl3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3pPr>
            <a:lvl4pPr>
              <a:defRPr lang="en-US" sz="3100" dirty="0" smtClean="0">
                <a:solidFill>
                  <a:srgbClr val="3B718E"/>
                </a:solidFill>
                <a:latin typeface="Styrene B"/>
                <a:cs typeface="Styrene B"/>
              </a:defRPr>
            </a:lvl4pPr>
            <a:lvl5pPr>
              <a:defRPr lang="en-US" sz="3100" dirty="0">
                <a:solidFill>
                  <a:srgbClr val="3B718E"/>
                </a:solidFill>
                <a:latin typeface="Styrene B"/>
                <a:cs typeface="Styrene B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0"/>
            <a:r>
              <a:rPr lang="en-US" dirty="0"/>
              <a:t>More edits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6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1191" y="471187"/>
            <a:ext cx="19161760" cy="10366375"/>
          </a:xfrm>
          <a:custGeom>
            <a:avLst/>
            <a:gdLst/>
            <a:ahLst/>
            <a:cxnLst/>
            <a:rect l="l" t="t" r="r" b="b"/>
            <a:pathLst>
              <a:path w="19161760" h="10366375">
                <a:moveTo>
                  <a:pt x="1895230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156758"/>
                </a:lnTo>
                <a:lnTo>
                  <a:pt x="5530" y="10204777"/>
                </a:lnTo>
                <a:lnTo>
                  <a:pt x="21284" y="10248856"/>
                </a:lnTo>
                <a:lnTo>
                  <a:pt x="46005" y="10287740"/>
                </a:lnTo>
                <a:lnTo>
                  <a:pt x="78436" y="10320170"/>
                </a:lnTo>
                <a:lnTo>
                  <a:pt x="117319" y="10344891"/>
                </a:lnTo>
                <a:lnTo>
                  <a:pt x="161399" y="10360645"/>
                </a:lnTo>
                <a:lnTo>
                  <a:pt x="209417" y="10366176"/>
                </a:lnTo>
                <a:lnTo>
                  <a:pt x="18952302" y="10366176"/>
                </a:lnTo>
                <a:lnTo>
                  <a:pt x="19000321" y="10360645"/>
                </a:lnTo>
                <a:lnTo>
                  <a:pt x="19044400" y="10344891"/>
                </a:lnTo>
                <a:lnTo>
                  <a:pt x="19083283" y="10320170"/>
                </a:lnTo>
                <a:lnTo>
                  <a:pt x="19115714" y="10287740"/>
                </a:lnTo>
                <a:lnTo>
                  <a:pt x="19140435" y="10248856"/>
                </a:lnTo>
                <a:lnTo>
                  <a:pt x="19156189" y="10204777"/>
                </a:lnTo>
                <a:lnTo>
                  <a:pt x="19161720" y="10156758"/>
                </a:lnTo>
                <a:lnTo>
                  <a:pt x="19161720" y="209417"/>
                </a:lnTo>
                <a:lnTo>
                  <a:pt x="19156189" y="161399"/>
                </a:lnTo>
                <a:lnTo>
                  <a:pt x="19140435" y="117319"/>
                </a:lnTo>
                <a:lnTo>
                  <a:pt x="19115714" y="78436"/>
                </a:lnTo>
                <a:lnTo>
                  <a:pt x="19083283" y="46005"/>
                </a:lnTo>
                <a:lnTo>
                  <a:pt x="19044400" y="21284"/>
                </a:lnTo>
                <a:lnTo>
                  <a:pt x="19000321" y="5530"/>
                </a:lnTo>
                <a:lnTo>
                  <a:pt x="18952302" y="0"/>
                </a:lnTo>
                <a:close/>
              </a:path>
            </a:pathLst>
          </a:custGeom>
          <a:solidFill>
            <a:srgbClr val="F2F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182" y="471201"/>
            <a:ext cx="12924155" cy="10366375"/>
          </a:xfrm>
          <a:custGeom>
            <a:avLst/>
            <a:gdLst/>
            <a:ahLst/>
            <a:cxnLst/>
            <a:rect l="l" t="t" r="r" b="b"/>
            <a:pathLst>
              <a:path w="12924155" h="10366375">
                <a:moveTo>
                  <a:pt x="2978607" y="1640357"/>
                </a:moveTo>
                <a:lnTo>
                  <a:pt x="2622448" y="0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35" y="45999"/>
                </a:lnTo>
                <a:lnTo>
                  <a:pt x="46012" y="78435"/>
                </a:lnTo>
                <a:lnTo>
                  <a:pt x="21285" y="117309"/>
                </a:lnTo>
                <a:lnTo>
                  <a:pt x="5537" y="161391"/>
                </a:lnTo>
                <a:lnTo>
                  <a:pt x="0" y="209410"/>
                </a:lnTo>
                <a:lnTo>
                  <a:pt x="0" y="686904"/>
                </a:lnTo>
                <a:lnTo>
                  <a:pt x="896747" y="973963"/>
                </a:lnTo>
                <a:lnTo>
                  <a:pt x="0" y="1788490"/>
                </a:lnTo>
                <a:lnTo>
                  <a:pt x="0" y="2674556"/>
                </a:lnTo>
                <a:lnTo>
                  <a:pt x="1360563" y="3110077"/>
                </a:lnTo>
                <a:lnTo>
                  <a:pt x="896759" y="973963"/>
                </a:lnTo>
                <a:lnTo>
                  <a:pt x="2978607" y="1640357"/>
                </a:lnTo>
                <a:close/>
              </a:path>
              <a:path w="12924155" h="10366375">
                <a:moveTo>
                  <a:pt x="4596663" y="170624"/>
                </a:moveTo>
                <a:lnTo>
                  <a:pt x="4559617" y="0"/>
                </a:lnTo>
                <a:lnTo>
                  <a:pt x="4063644" y="0"/>
                </a:lnTo>
                <a:lnTo>
                  <a:pt x="4596663" y="170624"/>
                </a:lnTo>
                <a:close/>
              </a:path>
              <a:path w="12924155" h="10366375">
                <a:moveTo>
                  <a:pt x="8760358" y="1503426"/>
                </a:moveTo>
                <a:lnTo>
                  <a:pt x="8433930" y="0"/>
                </a:lnTo>
                <a:lnTo>
                  <a:pt x="7599997" y="0"/>
                </a:lnTo>
                <a:lnTo>
                  <a:pt x="6678511" y="837018"/>
                </a:lnTo>
                <a:lnTo>
                  <a:pt x="8760358" y="1503426"/>
                </a:lnTo>
                <a:close/>
              </a:path>
              <a:path w="12924155" h="10366375">
                <a:moveTo>
                  <a:pt x="10684650" y="10366172"/>
                </a:moveTo>
                <a:lnTo>
                  <a:pt x="9687954" y="5775718"/>
                </a:lnTo>
                <a:lnTo>
                  <a:pt x="8069885" y="7245464"/>
                </a:lnTo>
                <a:lnTo>
                  <a:pt x="6496736" y="0"/>
                </a:lnTo>
                <a:lnTo>
                  <a:pt x="4784534" y="0"/>
                </a:lnTo>
                <a:lnTo>
                  <a:pt x="3906139" y="797890"/>
                </a:lnTo>
                <a:lnTo>
                  <a:pt x="3906139" y="5912675"/>
                </a:lnTo>
                <a:lnTo>
                  <a:pt x="2288159" y="7382357"/>
                </a:lnTo>
                <a:lnTo>
                  <a:pt x="670102" y="8852103"/>
                </a:lnTo>
                <a:lnTo>
                  <a:pt x="206298" y="6715963"/>
                </a:lnTo>
                <a:lnTo>
                  <a:pt x="2288159" y="7382357"/>
                </a:lnTo>
                <a:lnTo>
                  <a:pt x="1824355" y="5246294"/>
                </a:lnTo>
                <a:lnTo>
                  <a:pt x="3906139" y="5912675"/>
                </a:lnTo>
                <a:lnTo>
                  <a:pt x="3906139" y="797890"/>
                </a:lnTo>
                <a:lnTo>
                  <a:pt x="0" y="4345965"/>
                </a:lnTo>
                <a:lnTo>
                  <a:pt x="0" y="4662297"/>
                </a:lnTo>
                <a:lnTo>
                  <a:pt x="1824304" y="5246268"/>
                </a:lnTo>
                <a:lnTo>
                  <a:pt x="206298" y="6715950"/>
                </a:lnTo>
                <a:lnTo>
                  <a:pt x="0" y="5765787"/>
                </a:lnTo>
                <a:lnTo>
                  <a:pt x="0" y="10156749"/>
                </a:lnTo>
                <a:lnTo>
                  <a:pt x="5537" y="10204767"/>
                </a:lnTo>
                <a:lnTo>
                  <a:pt x="21285" y="10248849"/>
                </a:lnTo>
                <a:lnTo>
                  <a:pt x="46012" y="10287737"/>
                </a:lnTo>
                <a:lnTo>
                  <a:pt x="78435" y="10320160"/>
                </a:lnTo>
                <a:lnTo>
                  <a:pt x="117322" y="10344887"/>
                </a:lnTo>
                <a:lnTo>
                  <a:pt x="161404" y="10360635"/>
                </a:lnTo>
                <a:lnTo>
                  <a:pt x="209423" y="10366172"/>
                </a:lnTo>
                <a:lnTo>
                  <a:pt x="998855" y="10366172"/>
                </a:lnTo>
                <a:lnTo>
                  <a:pt x="670102" y="8852116"/>
                </a:lnTo>
                <a:lnTo>
                  <a:pt x="2751937" y="9518510"/>
                </a:lnTo>
                <a:lnTo>
                  <a:pt x="1818741" y="10366172"/>
                </a:lnTo>
                <a:lnTo>
                  <a:pt x="2935998" y="10366172"/>
                </a:lnTo>
                <a:lnTo>
                  <a:pt x="2751950" y="9518510"/>
                </a:lnTo>
                <a:lnTo>
                  <a:pt x="4833798" y="10184905"/>
                </a:lnTo>
                <a:lnTo>
                  <a:pt x="3906215" y="5912701"/>
                </a:lnTo>
                <a:lnTo>
                  <a:pt x="5987986" y="6579082"/>
                </a:lnTo>
                <a:lnTo>
                  <a:pt x="4370019" y="8048765"/>
                </a:lnTo>
                <a:lnTo>
                  <a:pt x="6451841" y="8715184"/>
                </a:lnTo>
                <a:lnTo>
                  <a:pt x="5988062" y="6579108"/>
                </a:lnTo>
                <a:lnTo>
                  <a:pt x="8069859" y="7245502"/>
                </a:lnTo>
                <a:lnTo>
                  <a:pt x="6451854" y="8715184"/>
                </a:lnTo>
                <a:lnTo>
                  <a:pt x="4634255" y="10366172"/>
                </a:lnTo>
                <a:lnTo>
                  <a:pt x="10684650" y="10366172"/>
                </a:lnTo>
                <a:close/>
              </a:path>
              <a:path w="12924155" h="10366375">
                <a:moveTo>
                  <a:pt x="12924066" y="2836240"/>
                </a:moveTo>
                <a:lnTo>
                  <a:pt x="12460262" y="700087"/>
                </a:lnTo>
                <a:lnTo>
                  <a:pt x="10842206" y="2169833"/>
                </a:lnTo>
                <a:lnTo>
                  <a:pt x="10378415" y="33693"/>
                </a:lnTo>
                <a:lnTo>
                  <a:pt x="8760358" y="1503426"/>
                </a:lnTo>
                <a:lnTo>
                  <a:pt x="7142289" y="2973171"/>
                </a:lnTo>
                <a:lnTo>
                  <a:pt x="9224137" y="3639578"/>
                </a:lnTo>
                <a:lnTo>
                  <a:pt x="7606119" y="5109286"/>
                </a:lnTo>
                <a:lnTo>
                  <a:pt x="9687966" y="5775706"/>
                </a:lnTo>
                <a:lnTo>
                  <a:pt x="9224162" y="3639591"/>
                </a:lnTo>
                <a:lnTo>
                  <a:pt x="11306010" y="4305986"/>
                </a:lnTo>
                <a:lnTo>
                  <a:pt x="10842206" y="2169845"/>
                </a:lnTo>
                <a:lnTo>
                  <a:pt x="12924066" y="2836240"/>
                </a:lnTo>
                <a:close/>
              </a:path>
            </a:pathLst>
          </a:custGeom>
          <a:solidFill>
            <a:srgbClr val="E9EAE4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35080" y="824970"/>
            <a:ext cx="1882140" cy="1017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Barlow Semi Condensed SemiBold"/>
                <a:cs typeface="Barlow Semi Condensed SemiBold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3" r:id="rId3"/>
    <p:sldLayoutId id="2147483662" r:id="rId4"/>
    <p:sldLayoutId id="2147483665" r:id="rId5"/>
    <p:sldLayoutId id="2147483674" r:id="rId6"/>
    <p:sldLayoutId id="2147483672" r:id="rId7"/>
    <p:sldLayoutId id="2147483669" r:id="rId8"/>
    <p:sldLayoutId id="2147483670" r:id="rId9"/>
    <p:sldLayoutId id="2147483671" r:id="rId10"/>
    <p:sldLayoutId id="2147483668" r:id="rId11"/>
    <p:sldLayoutId id="2147483666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02185-9BFD-E134-1D2B-7D7EC3D67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Pillars and 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6C2F0-B295-2CB8-6CB7-2EE29E8B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24" y="2301875"/>
            <a:ext cx="18306025" cy="82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3D71EAD-00E5-9F00-A805-1C74615FC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4561" y="9955063"/>
            <a:ext cx="16555858" cy="17526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VISION:   CTP owns and operates whole Energy value chain generating additional revenues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94B8C-DD3F-01F3-A08B-17376163B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025" y="1258611"/>
            <a:ext cx="11981425" cy="13253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CTP ENERGY  - NEW Revenue stream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9828F1C-AB7F-9571-AB83-C7BF3B522C79}"/>
              </a:ext>
            </a:extLst>
          </p:cNvPr>
          <p:cNvSpPr txBox="1"/>
          <p:nvPr/>
        </p:nvSpPr>
        <p:spPr>
          <a:xfrm>
            <a:off x="3910880" y="5816102"/>
            <a:ext cx="4819608" cy="1464182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12699" marR="5079">
              <a:lnSpc>
                <a:spcPts val="3829"/>
              </a:lnSpc>
              <a:spcBef>
                <a:spcPts val="80"/>
              </a:spcBef>
            </a:pPr>
            <a:r>
              <a:rPr lang="cs-CZ" sz="3100" spc="-20" dirty="0">
                <a:solidFill>
                  <a:srgbClr val="FFFFFF"/>
                </a:solidFill>
                <a:latin typeface="StyreneB-Medium"/>
                <a:cs typeface="StyreneB-Medium"/>
              </a:rPr>
              <a:t>CTP</a:t>
            </a:r>
          </a:p>
          <a:p>
            <a:pPr marL="12699" marR="5079">
              <a:lnSpc>
                <a:spcPts val="3829"/>
              </a:lnSpc>
              <a:spcBef>
                <a:spcPts val="80"/>
              </a:spcBef>
            </a:pPr>
            <a:r>
              <a:rPr lang="cs-CZ" sz="3100" spc="-20" dirty="0">
                <a:solidFill>
                  <a:srgbClr val="FFFFFF"/>
                </a:solidFill>
                <a:latin typeface="StyreneB-Medium"/>
                <a:cs typeface="StyreneB-Medium"/>
              </a:rPr>
              <a:t>ENERGY</a:t>
            </a:r>
            <a:r>
              <a:rPr lang="en-US" sz="3100" spc="-20" dirty="0">
                <a:solidFill>
                  <a:srgbClr val="FFFFFF"/>
                </a:solidFill>
                <a:latin typeface="StyreneB-Medium"/>
                <a:cs typeface="StyreneB-Medium"/>
              </a:rPr>
              <a:t> </a:t>
            </a:r>
          </a:p>
          <a:p>
            <a:pPr marL="12699" marR="5079">
              <a:lnSpc>
                <a:spcPts val="3829"/>
              </a:lnSpc>
              <a:spcBef>
                <a:spcPts val="80"/>
              </a:spcBef>
            </a:pPr>
            <a:r>
              <a:rPr lang="cs-CZ" sz="3100" spc="-20" dirty="0">
                <a:solidFill>
                  <a:srgbClr val="FFFFFF"/>
                </a:solidFill>
                <a:latin typeface="StyreneB-Medium"/>
                <a:cs typeface="StyreneB-Medium"/>
              </a:rPr>
              <a:t>COMMUNITY</a:t>
            </a:r>
            <a:endParaRPr sz="3100" dirty="0">
              <a:latin typeface="StyreneB-Medium"/>
              <a:cs typeface="StyreneB-Medium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CE718F4A-C196-940B-4D41-0BF850200ACB}"/>
              </a:ext>
            </a:extLst>
          </p:cNvPr>
          <p:cNvSpPr/>
          <p:nvPr/>
        </p:nvSpPr>
        <p:spPr>
          <a:xfrm>
            <a:off x="8855138" y="6188074"/>
            <a:ext cx="3358708" cy="45719"/>
          </a:xfrm>
          <a:custGeom>
            <a:avLst/>
            <a:gdLst/>
            <a:ahLst/>
            <a:cxnLst/>
            <a:rect l="l" t="t" r="r" b="b"/>
            <a:pathLst>
              <a:path w="2213609">
                <a:moveTo>
                  <a:pt x="2212998" y="0"/>
                </a:moveTo>
                <a:lnTo>
                  <a:pt x="0" y="0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5A27D042-CCC4-E5EA-C77F-F72B28F505EB}"/>
              </a:ext>
            </a:extLst>
          </p:cNvPr>
          <p:cNvSpPr/>
          <p:nvPr/>
        </p:nvSpPr>
        <p:spPr>
          <a:xfrm>
            <a:off x="12660871" y="3766162"/>
            <a:ext cx="0" cy="4656436"/>
          </a:xfrm>
          <a:custGeom>
            <a:avLst/>
            <a:gdLst/>
            <a:ahLst/>
            <a:cxnLst/>
            <a:rect l="l" t="t" r="r" b="b"/>
            <a:pathLst>
              <a:path h="4657090">
                <a:moveTo>
                  <a:pt x="0" y="0"/>
                </a:moveTo>
                <a:lnTo>
                  <a:pt x="0" y="4656926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C4F16D69-118C-6E12-5ABB-FF4733742301}"/>
              </a:ext>
            </a:extLst>
          </p:cNvPr>
          <p:cNvSpPr/>
          <p:nvPr/>
        </p:nvSpPr>
        <p:spPr>
          <a:xfrm>
            <a:off x="11781442" y="4502293"/>
            <a:ext cx="4922194" cy="845066"/>
          </a:xfrm>
          <a:custGeom>
            <a:avLst/>
            <a:gdLst/>
            <a:ahLst/>
            <a:cxnLst/>
            <a:rect l="l" t="t" r="r" b="b"/>
            <a:pathLst>
              <a:path w="5374005" h="845185">
                <a:moveTo>
                  <a:pt x="5057437" y="0"/>
                </a:moveTo>
                <a:lnTo>
                  <a:pt x="316089" y="0"/>
                </a:lnTo>
                <a:lnTo>
                  <a:pt x="269381" y="3427"/>
                </a:lnTo>
                <a:lnTo>
                  <a:pt x="224800" y="13383"/>
                </a:lnTo>
                <a:lnTo>
                  <a:pt x="182835" y="29378"/>
                </a:lnTo>
                <a:lnTo>
                  <a:pt x="143977" y="50924"/>
                </a:lnTo>
                <a:lnTo>
                  <a:pt x="108713" y="77532"/>
                </a:lnTo>
                <a:lnTo>
                  <a:pt x="77532" y="108713"/>
                </a:lnTo>
                <a:lnTo>
                  <a:pt x="50924" y="143977"/>
                </a:lnTo>
                <a:lnTo>
                  <a:pt x="29378" y="182835"/>
                </a:lnTo>
                <a:lnTo>
                  <a:pt x="13383" y="224800"/>
                </a:lnTo>
                <a:lnTo>
                  <a:pt x="3427" y="269381"/>
                </a:lnTo>
                <a:lnTo>
                  <a:pt x="0" y="316089"/>
                </a:lnTo>
                <a:lnTo>
                  <a:pt x="0" y="528839"/>
                </a:lnTo>
                <a:lnTo>
                  <a:pt x="3427" y="575548"/>
                </a:lnTo>
                <a:lnTo>
                  <a:pt x="13383" y="620129"/>
                </a:lnTo>
                <a:lnTo>
                  <a:pt x="29378" y="662093"/>
                </a:lnTo>
                <a:lnTo>
                  <a:pt x="50924" y="700952"/>
                </a:lnTo>
                <a:lnTo>
                  <a:pt x="77532" y="736216"/>
                </a:lnTo>
                <a:lnTo>
                  <a:pt x="108713" y="767397"/>
                </a:lnTo>
                <a:lnTo>
                  <a:pt x="143977" y="794004"/>
                </a:lnTo>
                <a:lnTo>
                  <a:pt x="182835" y="815551"/>
                </a:lnTo>
                <a:lnTo>
                  <a:pt x="224800" y="831546"/>
                </a:lnTo>
                <a:lnTo>
                  <a:pt x="269381" y="841502"/>
                </a:lnTo>
                <a:lnTo>
                  <a:pt x="316089" y="844929"/>
                </a:lnTo>
                <a:lnTo>
                  <a:pt x="5057437" y="844929"/>
                </a:lnTo>
                <a:lnTo>
                  <a:pt x="5104146" y="841502"/>
                </a:lnTo>
                <a:lnTo>
                  <a:pt x="5148727" y="831546"/>
                </a:lnTo>
                <a:lnTo>
                  <a:pt x="5190691" y="815551"/>
                </a:lnTo>
                <a:lnTo>
                  <a:pt x="5229550" y="794004"/>
                </a:lnTo>
                <a:lnTo>
                  <a:pt x="5264814" y="767397"/>
                </a:lnTo>
                <a:lnTo>
                  <a:pt x="5295994" y="736216"/>
                </a:lnTo>
                <a:lnTo>
                  <a:pt x="5322602" y="700952"/>
                </a:lnTo>
                <a:lnTo>
                  <a:pt x="5344148" y="662093"/>
                </a:lnTo>
                <a:lnTo>
                  <a:pt x="5360144" y="620129"/>
                </a:lnTo>
                <a:lnTo>
                  <a:pt x="5370100" y="575548"/>
                </a:lnTo>
                <a:lnTo>
                  <a:pt x="5373527" y="528839"/>
                </a:lnTo>
                <a:lnTo>
                  <a:pt x="5373527" y="316089"/>
                </a:lnTo>
                <a:lnTo>
                  <a:pt x="5370100" y="269381"/>
                </a:lnTo>
                <a:lnTo>
                  <a:pt x="5360144" y="224800"/>
                </a:lnTo>
                <a:lnTo>
                  <a:pt x="5344148" y="182835"/>
                </a:lnTo>
                <a:lnTo>
                  <a:pt x="5322602" y="143977"/>
                </a:lnTo>
                <a:lnTo>
                  <a:pt x="5295994" y="108713"/>
                </a:lnTo>
                <a:lnTo>
                  <a:pt x="5264814" y="77532"/>
                </a:lnTo>
                <a:lnTo>
                  <a:pt x="5229550" y="50924"/>
                </a:lnTo>
                <a:lnTo>
                  <a:pt x="5190691" y="29378"/>
                </a:lnTo>
                <a:lnTo>
                  <a:pt x="5148727" y="13383"/>
                </a:lnTo>
                <a:lnTo>
                  <a:pt x="5104146" y="3427"/>
                </a:lnTo>
                <a:lnTo>
                  <a:pt x="5057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2A2B5897-408C-2939-0859-15F5784BAEE3}"/>
              </a:ext>
            </a:extLst>
          </p:cNvPr>
          <p:cNvSpPr txBox="1"/>
          <p:nvPr/>
        </p:nvSpPr>
        <p:spPr>
          <a:xfrm>
            <a:off x="12216680" y="4786957"/>
            <a:ext cx="4938010" cy="28084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10" dirty="0">
                <a:latin typeface="StyreneA-Medium"/>
                <a:cs typeface="StyreneA-Medium"/>
              </a:rPr>
              <a:t>CHARGING STATIONS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981F2288-075D-5448-3A68-81DA06221289}"/>
              </a:ext>
            </a:extLst>
          </p:cNvPr>
          <p:cNvSpPr/>
          <p:nvPr/>
        </p:nvSpPr>
        <p:spPr>
          <a:xfrm>
            <a:off x="11781440" y="5733103"/>
            <a:ext cx="4922194" cy="845066"/>
          </a:xfrm>
          <a:custGeom>
            <a:avLst/>
            <a:gdLst/>
            <a:ahLst/>
            <a:cxnLst/>
            <a:rect l="l" t="t" r="r" b="b"/>
            <a:pathLst>
              <a:path w="5374005" h="845185">
                <a:moveTo>
                  <a:pt x="5057437" y="0"/>
                </a:moveTo>
                <a:lnTo>
                  <a:pt x="316089" y="0"/>
                </a:lnTo>
                <a:lnTo>
                  <a:pt x="269381" y="3427"/>
                </a:lnTo>
                <a:lnTo>
                  <a:pt x="224800" y="13383"/>
                </a:lnTo>
                <a:lnTo>
                  <a:pt x="182835" y="29378"/>
                </a:lnTo>
                <a:lnTo>
                  <a:pt x="143977" y="50924"/>
                </a:lnTo>
                <a:lnTo>
                  <a:pt x="108713" y="77532"/>
                </a:lnTo>
                <a:lnTo>
                  <a:pt x="77532" y="108713"/>
                </a:lnTo>
                <a:lnTo>
                  <a:pt x="50924" y="143977"/>
                </a:lnTo>
                <a:lnTo>
                  <a:pt x="29378" y="182835"/>
                </a:lnTo>
                <a:lnTo>
                  <a:pt x="13383" y="224800"/>
                </a:lnTo>
                <a:lnTo>
                  <a:pt x="3427" y="269381"/>
                </a:lnTo>
                <a:lnTo>
                  <a:pt x="0" y="316089"/>
                </a:lnTo>
                <a:lnTo>
                  <a:pt x="0" y="528839"/>
                </a:lnTo>
                <a:lnTo>
                  <a:pt x="3427" y="575548"/>
                </a:lnTo>
                <a:lnTo>
                  <a:pt x="13383" y="620129"/>
                </a:lnTo>
                <a:lnTo>
                  <a:pt x="29378" y="662093"/>
                </a:lnTo>
                <a:lnTo>
                  <a:pt x="50924" y="700952"/>
                </a:lnTo>
                <a:lnTo>
                  <a:pt x="77532" y="736216"/>
                </a:lnTo>
                <a:lnTo>
                  <a:pt x="108713" y="767397"/>
                </a:lnTo>
                <a:lnTo>
                  <a:pt x="143977" y="794004"/>
                </a:lnTo>
                <a:lnTo>
                  <a:pt x="182835" y="815551"/>
                </a:lnTo>
                <a:lnTo>
                  <a:pt x="224800" y="831546"/>
                </a:lnTo>
                <a:lnTo>
                  <a:pt x="269381" y="841502"/>
                </a:lnTo>
                <a:lnTo>
                  <a:pt x="316089" y="844929"/>
                </a:lnTo>
                <a:lnTo>
                  <a:pt x="5057437" y="844929"/>
                </a:lnTo>
                <a:lnTo>
                  <a:pt x="5104146" y="841502"/>
                </a:lnTo>
                <a:lnTo>
                  <a:pt x="5148727" y="831546"/>
                </a:lnTo>
                <a:lnTo>
                  <a:pt x="5190691" y="815551"/>
                </a:lnTo>
                <a:lnTo>
                  <a:pt x="5229550" y="794004"/>
                </a:lnTo>
                <a:lnTo>
                  <a:pt x="5264814" y="767397"/>
                </a:lnTo>
                <a:lnTo>
                  <a:pt x="5295994" y="736216"/>
                </a:lnTo>
                <a:lnTo>
                  <a:pt x="5322602" y="700952"/>
                </a:lnTo>
                <a:lnTo>
                  <a:pt x="5344148" y="662093"/>
                </a:lnTo>
                <a:lnTo>
                  <a:pt x="5360144" y="620129"/>
                </a:lnTo>
                <a:lnTo>
                  <a:pt x="5370100" y="575548"/>
                </a:lnTo>
                <a:lnTo>
                  <a:pt x="5373527" y="528839"/>
                </a:lnTo>
                <a:lnTo>
                  <a:pt x="5373527" y="316089"/>
                </a:lnTo>
                <a:lnTo>
                  <a:pt x="5370100" y="269381"/>
                </a:lnTo>
                <a:lnTo>
                  <a:pt x="5360144" y="224800"/>
                </a:lnTo>
                <a:lnTo>
                  <a:pt x="5344148" y="182835"/>
                </a:lnTo>
                <a:lnTo>
                  <a:pt x="5322602" y="143977"/>
                </a:lnTo>
                <a:lnTo>
                  <a:pt x="5295994" y="108713"/>
                </a:lnTo>
                <a:lnTo>
                  <a:pt x="5264814" y="77532"/>
                </a:lnTo>
                <a:lnTo>
                  <a:pt x="5229550" y="50924"/>
                </a:lnTo>
                <a:lnTo>
                  <a:pt x="5190691" y="29378"/>
                </a:lnTo>
                <a:lnTo>
                  <a:pt x="5148727" y="13383"/>
                </a:lnTo>
                <a:lnTo>
                  <a:pt x="5104146" y="3427"/>
                </a:lnTo>
                <a:lnTo>
                  <a:pt x="5057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504C5B94-3F17-EED5-6CA5-C3813172CDFB}"/>
              </a:ext>
            </a:extLst>
          </p:cNvPr>
          <p:cNvSpPr txBox="1"/>
          <p:nvPr/>
        </p:nvSpPr>
        <p:spPr>
          <a:xfrm>
            <a:off x="12216680" y="6017767"/>
            <a:ext cx="408882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10" dirty="0">
                <a:latin typeface="StyreneA-Medium"/>
                <a:cs typeface="StyreneA-Medium"/>
              </a:rPr>
              <a:t>STORAGE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83D66FEF-2822-0B93-F601-59470FE0B313}"/>
              </a:ext>
            </a:extLst>
          </p:cNvPr>
          <p:cNvSpPr/>
          <p:nvPr/>
        </p:nvSpPr>
        <p:spPr>
          <a:xfrm>
            <a:off x="11781440" y="6963914"/>
            <a:ext cx="4938010" cy="845066"/>
          </a:xfrm>
          <a:custGeom>
            <a:avLst/>
            <a:gdLst/>
            <a:ahLst/>
            <a:cxnLst/>
            <a:rect l="l" t="t" r="r" b="b"/>
            <a:pathLst>
              <a:path w="5374005" h="845184">
                <a:moveTo>
                  <a:pt x="5057437" y="0"/>
                </a:moveTo>
                <a:lnTo>
                  <a:pt x="316089" y="0"/>
                </a:lnTo>
                <a:lnTo>
                  <a:pt x="269381" y="3427"/>
                </a:lnTo>
                <a:lnTo>
                  <a:pt x="224800" y="13383"/>
                </a:lnTo>
                <a:lnTo>
                  <a:pt x="182835" y="29378"/>
                </a:lnTo>
                <a:lnTo>
                  <a:pt x="143977" y="50924"/>
                </a:lnTo>
                <a:lnTo>
                  <a:pt x="108713" y="77532"/>
                </a:lnTo>
                <a:lnTo>
                  <a:pt x="77532" y="108713"/>
                </a:lnTo>
                <a:lnTo>
                  <a:pt x="50924" y="143977"/>
                </a:lnTo>
                <a:lnTo>
                  <a:pt x="29378" y="182835"/>
                </a:lnTo>
                <a:lnTo>
                  <a:pt x="13383" y="224800"/>
                </a:lnTo>
                <a:lnTo>
                  <a:pt x="3427" y="269381"/>
                </a:lnTo>
                <a:lnTo>
                  <a:pt x="0" y="316089"/>
                </a:lnTo>
                <a:lnTo>
                  <a:pt x="0" y="528839"/>
                </a:lnTo>
                <a:lnTo>
                  <a:pt x="3427" y="575548"/>
                </a:lnTo>
                <a:lnTo>
                  <a:pt x="13383" y="620129"/>
                </a:lnTo>
                <a:lnTo>
                  <a:pt x="29378" y="662093"/>
                </a:lnTo>
                <a:lnTo>
                  <a:pt x="50924" y="700952"/>
                </a:lnTo>
                <a:lnTo>
                  <a:pt x="77532" y="736216"/>
                </a:lnTo>
                <a:lnTo>
                  <a:pt x="108713" y="767397"/>
                </a:lnTo>
                <a:lnTo>
                  <a:pt x="143977" y="794004"/>
                </a:lnTo>
                <a:lnTo>
                  <a:pt x="182835" y="815551"/>
                </a:lnTo>
                <a:lnTo>
                  <a:pt x="224800" y="831546"/>
                </a:lnTo>
                <a:lnTo>
                  <a:pt x="269381" y="841502"/>
                </a:lnTo>
                <a:lnTo>
                  <a:pt x="316089" y="844929"/>
                </a:lnTo>
                <a:lnTo>
                  <a:pt x="5057437" y="844929"/>
                </a:lnTo>
                <a:lnTo>
                  <a:pt x="5104146" y="841502"/>
                </a:lnTo>
                <a:lnTo>
                  <a:pt x="5148727" y="831546"/>
                </a:lnTo>
                <a:lnTo>
                  <a:pt x="5190691" y="815551"/>
                </a:lnTo>
                <a:lnTo>
                  <a:pt x="5229550" y="794004"/>
                </a:lnTo>
                <a:lnTo>
                  <a:pt x="5264814" y="767397"/>
                </a:lnTo>
                <a:lnTo>
                  <a:pt x="5295994" y="736216"/>
                </a:lnTo>
                <a:lnTo>
                  <a:pt x="5322602" y="700952"/>
                </a:lnTo>
                <a:lnTo>
                  <a:pt x="5344148" y="662093"/>
                </a:lnTo>
                <a:lnTo>
                  <a:pt x="5360144" y="620129"/>
                </a:lnTo>
                <a:lnTo>
                  <a:pt x="5370100" y="575548"/>
                </a:lnTo>
                <a:lnTo>
                  <a:pt x="5373527" y="528839"/>
                </a:lnTo>
                <a:lnTo>
                  <a:pt x="5373527" y="316089"/>
                </a:lnTo>
                <a:lnTo>
                  <a:pt x="5370100" y="269381"/>
                </a:lnTo>
                <a:lnTo>
                  <a:pt x="5360144" y="224800"/>
                </a:lnTo>
                <a:lnTo>
                  <a:pt x="5344148" y="182835"/>
                </a:lnTo>
                <a:lnTo>
                  <a:pt x="5322602" y="143977"/>
                </a:lnTo>
                <a:lnTo>
                  <a:pt x="5295994" y="108713"/>
                </a:lnTo>
                <a:lnTo>
                  <a:pt x="5264814" y="77532"/>
                </a:lnTo>
                <a:lnTo>
                  <a:pt x="5229550" y="50924"/>
                </a:lnTo>
                <a:lnTo>
                  <a:pt x="5190691" y="29378"/>
                </a:lnTo>
                <a:lnTo>
                  <a:pt x="5148727" y="13383"/>
                </a:lnTo>
                <a:lnTo>
                  <a:pt x="5104146" y="3427"/>
                </a:lnTo>
                <a:lnTo>
                  <a:pt x="5057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CE3492C6-7F30-647D-2C74-1D11359AF1A1}"/>
              </a:ext>
            </a:extLst>
          </p:cNvPr>
          <p:cNvSpPr txBox="1"/>
          <p:nvPr/>
        </p:nvSpPr>
        <p:spPr>
          <a:xfrm>
            <a:off x="12185650" y="7254875"/>
            <a:ext cx="5858556" cy="28084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10" dirty="0">
                <a:latin typeface="StyreneA-Medium"/>
                <a:cs typeface="StyreneA-Medium"/>
              </a:rPr>
              <a:t>ENERGY MANAGEMENT</a:t>
            </a:r>
            <a:endParaRPr lang="en-US" sz="1750" dirty="0">
              <a:latin typeface="StyreneA-Medium"/>
              <a:cs typeface="StyreneA-Medium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7DB20B0A-37DD-A767-0DC6-BAA3AB000C43}"/>
              </a:ext>
            </a:extLst>
          </p:cNvPr>
          <p:cNvSpPr/>
          <p:nvPr/>
        </p:nvSpPr>
        <p:spPr>
          <a:xfrm>
            <a:off x="11781439" y="8196850"/>
            <a:ext cx="4938010" cy="845066"/>
          </a:xfrm>
          <a:custGeom>
            <a:avLst/>
            <a:gdLst/>
            <a:ahLst/>
            <a:cxnLst/>
            <a:rect l="l" t="t" r="r" b="b"/>
            <a:pathLst>
              <a:path w="5374005" h="845184">
                <a:moveTo>
                  <a:pt x="5057437" y="0"/>
                </a:moveTo>
                <a:lnTo>
                  <a:pt x="316089" y="0"/>
                </a:lnTo>
                <a:lnTo>
                  <a:pt x="269381" y="3427"/>
                </a:lnTo>
                <a:lnTo>
                  <a:pt x="224800" y="13383"/>
                </a:lnTo>
                <a:lnTo>
                  <a:pt x="182835" y="29378"/>
                </a:lnTo>
                <a:lnTo>
                  <a:pt x="143977" y="50924"/>
                </a:lnTo>
                <a:lnTo>
                  <a:pt x="108713" y="77532"/>
                </a:lnTo>
                <a:lnTo>
                  <a:pt x="77532" y="108713"/>
                </a:lnTo>
                <a:lnTo>
                  <a:pt x="50924" y="143977"/>
                </a:lnTo>
                <a:lnTo>
                  <a:pt x="29378" y="182835"/>
                </a:lnTo>
                <a:lnTo>
                  <a:pt x="13383" y="224800"/>
                </a:lnTo>
                <a:lnTo>
                  <a:pt x="3427" y="269381"/>
                </a:lnTo>
                <a:lnTo>
                  <a:pt x="0" y="316089"/>
                </a:lnTo>
                <a:lnTo>
                  <a:pt x="0" y="528839"/>
                </a:lnTo>
                <a:lnTo>
                  <a:pt x="3427" y="575548"/>
                </a:lnTo>
                <a:lnTo>
                  <a:pt x="13383" y="620129"/>
                </a:lnTo>
                <a:lnTo>
                  <a:pt x="29378" y="662093"/>
                </a:lnTo>
                <a:lnTo>
                  <a:pt x="50924" y="700952"/>
                </a:lnTo>
                <a:lnTo>
                  <a:pt x="77532" y="736216"/>
                </a:lnTo>
                <a:lnTo>
                  <a:pt x="108713" y="767397"/>
                </a:lnTo>
                <a:lnTo>
                  <a:pt x="143977" y="794004"/>
                </a:lnTo>
                <a:lnTo>
                  <a:pt x="182835" y="815551"/>
                </a:lnTo>
                <a:lnTo>
                  <a:pt x="224800" y="831546"/>
                </a:lnTo>
                <a:lnTo>
                  <a:pt x="269381" y="841502"/>
                </a:lnTo>
                <a:lnTo>
                  <a:pt x="316089" y="844929"/>
                </a:lnTo>
                <a:lnTo>
                  <a:pt x="5057437" y="844929"/>
                </a:lnTo>
                <a:lnTo>
                  <a:pt x="5104146" y="841502"/>
                </a:lnTo>
                <a:lnTo>
                  <a:pt x="5148727" y="831546"/>
                </a:lnTo>
                <a:lnTo>
                  <a:pt x="5190691" y="815551"/>
                </a:lnTo>
                <a:lnTo>
                  <a:pt x="5229550" y="794004"/>
                </a:lnTo>
                <a:lnTo>
                  <a:pt x="5264814" y="767397"/>
                </a:lnTo>
                <a:lnTo>
                  <a:pt x="5295994" y="736216"/>
                </a:lnTo>
                <a:lnTo>
                  <a:pt x="5322602" y="700952"/>
                </a:lnTo>
                <a:lnTo>
                  <a:pt x="5344148" y="662093"/>
                </a:lnTo>
                <a:lnTo>
                  <a:pt x="5360144" y="620129"/>
                </a:lnTo>
                <a:lnTo>
                  <a:pt x="5370100" y="575548"/>
                </a:lnTo>
                <a:lnTo>
                  <a:pt x="5373527" y="528839"/>
                </a:lnTo>
                <a:lnTo>
                  <a:pt x="5373527" y="316089"/>
                </a:lnTo>
                <a:lnTo>
                  <a:pt x="5370100" y="269381"/>
                </a:lnTo>
                <a:lnTo>
                  <a:pt x="5360144" y="224800"/>
                </a:lnTo>
                <a:lnTo>
                  <a:pt x="5344148" y="182835"/>
                </a:lnTo>
                <a:lnTo>
                  <a:pt x="5322602" y="143977"/>
                </a:lnTo>
                <a:lnTo>
                  <a:pt x="5295994" y="108713"/>
                </a:lnTo>
                <a:lnTo>
                  <a:pt x="5264814" y="77532"/>
                </a:lnTo>
                <a:lnTo>
                  <a:pt x="5229550" y="50924"/>
                </a:lnTo>
                <a:lnTo>
                  <a:pt x="5190691" y="29378"/>
                </a:lnTo>
                <a:lnTo>
                  <a:pt x="5148727" y="13383"/>
                </a:lnTo>
                <a:lnTo>
                  <a:pt x="5104146" y="3427"/>
                </a:lnTo>
                <a:lnTo>
                  <a:pt x="5057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313288C-BC4D-F971-0D90-6D4ADE1DB5A5}"/>
              </a:ext>
            </a:extLst>
          </p:cNvPr>
          <p:cNvSpPr/>
          <p:nvPr/>
        </p:nvSpPr>
        <p:spPr>
          <a:xfrm>
            <a:off x="3549091" y="4537322"/>
            <a:ext cx="3181189" cy="754957"/>
          </a:xfrm>
          <a:prstGeom prst="roundRect">
            <a:avLst>
              <a:gd name="adj" fmla="val 2535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70EABCC-E5F0-166D-EDDE-8E9BDCF91531}"/>
              </a:ext>
            </a:extLst>
          </p:cNvPr>
          <p:cNvSpPr/>
          <p:nvPr/>
        </p:nvSpPr>
        <p:spPr>
          <a:xfrm>
            <a:off x="3549091" y="3548191"/>
            <a:ext cx="3181189" cy="754957"/>
          </a:xfrm>
          <a:prstGeom prst="roundRect">
            <a:avLst>
              <a:gd name="adj" fmla="val 2535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71E520-72C4-C344-343D-32E6E5599247}"/>
              </a:ext>
            </a:extLst>
          </p:cNvPr>
          <p:cNvSpPr/>
          <p:nvPr/>
        </p:nvSpPr>
        <p:spPr>
          <a:xfrm>
            <a:off x="3549091" y="2559059"/>
            <a:ext cx="3181189" cy="754957"/>
          </a:xfrm>
          <a:prstGeom prst="roundRect">
            <a:avLst>
              <a:gd name="adj" fmla="val 2535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526F780F-A3CB-4D24-4EB2-00E28F52FAFA}"/>
              </a:ext>
            </a:extLst>
          </p:cNvPr>
          <p:cNvSpPr txBox="1"/>
          <p:nvPr/>
        </p:nvSpPr>
        <p:spPr>
          <a:xfrm>
            <a:off x="12216679" y="8479388"/>
            <a:ext cx="4258355" cy="28084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10" dirty="0">
                <a:latin typeface="StyreneA-Medium"/>
                <a:cs typeface="StyreneA-Medium"/>
              </a:rPr>
              <a:t>TRADING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2858A76-E210-E259-7743-9B41D6C3B437}"/>
              </a:ext>
            </a:extLst>
          </p:cNvPr>
          <p:cNvSpPr/>
          <p:nvPr/>
        </p:nvSpPr>
        <p:spPr>
          <a:xfrm rot="5400000">
            <a:off x="3786923" y="4772855"/>
            <a:ext cx="690770" cy="239639"/>
          </a:xfrm>
          <a:custGeom>
            <a:avLst/>
            <a:gdLst/>
            <a:ahLst/>
            <a:cxnLst/>
            <a:rect l="l" t="t" r="r" b="b"/>
            <a:pathLst>
              <a:path w="2213609">
                <a:moveTo>
                  <a:pt x="2212998" y="0"/>
                </a:moveTo>
                <a:lnTo>
                  <a:pt x="0" y="0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97FF9108-F7A5-A311-45EC-99F20E4B166F}"/>
              </a:ext>
            </a:extLst>
          </p:cNvPr>
          <p:cNvSpPr/>
          <p:nvPr/>
        </p:nvSpPr>
        <p:spPr>
          <a:xfrm rot="5400000">
            <a:off x="2670478" y="3991412"/>
            <a:ext cx="3054492" cy="239620"/>
          </a:xfrm>
          <a:custGeom>
            <a:avLst/>
            <a:gdLst/>
            <a:ahLst/>
            <a:cxnLst/>
            <a:rect l="l" t="t" r="r" b="b"/>
            <a:pathLst>
              <a:path w="2213609">
                <a:moveTo>
                  <a:pt x="2212998" y="0"/>
                </a:moveTo>
                <a:lnTo>
                  <a:pt x="0" y="0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A144D9F9-60A6-5E72-6C70-2D847E7CA893}"/>
              </a:ext>
            </a:extLst>
          </p:cNvPr>
          <p:cNvSpPr txBox="1"/>
          <p:nvPr/>
        </p:nvSpPr>
        <p:spPr>
          <a:xfrm>
            <a:off x="3811173" y="3796867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5" dirty="0">
                <a:latin typeface="StyreneA-Medium"/>
                <a:cs typeface="StyreneA-Medium"/>
              </a:rPr>
              <a:t>EXT. MARKET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31CC9425-A523-8A6D-92CE-3535B3D2A9B8}"/>
              </a:ext>
            </a:extLst>
          </p:cNvPr>
          <p:cNvSpPr txBox="1"/>
          <p:nvPr/>
        </p:nvSpPr>
        <p:spPr>
          <a:xfrm>
            <a:off x="3811173" y="2820003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5" dirty="0">
                <a:latin typeface="StyreneA-Medium"/>
                <a:cs typeface="StyreneA-Medium"/>
              </a:rPr>
              <a:t>CTP TENANTS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0DDE4C90-4744-7B5C-2088-AAFDA1B6C285}"/>
              </a:ext>
            </a:extLst>
          </p:cNvPr>
          <p:cNvSpPr/>
          <p:nvPr/>
        </p:nvSpPr>
        <p:spPr>
          <a:xfrm rot="5400000">
            <a:off x="3543000" y="7912565"/>
            <a:ext cx="1260113" cy="288957"/>
          </a:xfrm>
          <a:custGeom>
            <a:avLst/>
            <a:gdLst/>
            <a:ahLst/>
            <a:cxnLst/>
            <a:rect l="l" t="t" r="r" b="b"/>
            <a:pathLst>
              <a:path w="2213609">
                <a:moveTo>
                  <a:pt x="2212998" y="0"/>
                </a:moveTo>
                <a:lnTo>
                  <a:pt x="0" y="0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BDE3AA9-4A4C-2B6D-1D4F-69D85813876E}"/>
              </a:ext>
            </a:extLst>
          </p:cNvPr>
          <p:cNvSpPr/>
          <p:nvPr/>
        </p:nvSpPr>
        <p:spPr>
          <a:xfrm>
            <a:off x="3549091" y="8677070"/>
            <a:ext cx="3181189" cy="754957"/>
          </a:xfrm>
          <a:prstGeom prst="roundRect">
            <a:avLst>
              <a:gd name="adj" fmla="val 2535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47131F1-A23B-6423-01E7-77D32D16AFD2}"/>
              </a:ext>
            </a:extLst>
          </p:cNvPr>
          <p:cNvSpPr/>
          <p:nvPr/>
        </p:nvSpPr>
        <p:spPr>
          <a:xfrm>
            <a:off x="3549091" y="7701044"/>
            <a:ext cx="3181189" cy="754957"/>
          </a:xfrm>
          <a:prstGeom prst="roundRect">
            <a:avLst>
              <a:gd name="adj" fmla="val 2535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1544EE6-5AE7-65FE-AC22-6309A573C3F0}"/>
              </a:ext>
            </a:extLst>
          </p:cNvPr>
          <p:cNvSpPr/>
          <p:nvPr/>
        </p:nvSpPr>
        <p:spPr>
          <a:xfrm>
            <a:off x="11781439" y="3091069"/>
            <a:ext cx="4922190" cy="845066"/>
          </a:xfrm>
          <a:custGeom>
            <a:avLst/>
            <a:gdLst/>
            <a:ahLst/>
            <a:cxnLst/>
            <a:rect l="l" t="t" r="r" b="b"/>
            <a:pathLst>
              <a:path w="5374005" h="845185">
                <a:moveTo>
                  <a:pt x="5057437" y="0"/>
                </a:moveTo>
                <a:lnTo>
                  <a:pt x="316089" y="0"/>
                </a:lnTo>
                <a:lnTo>
                  <a:pt x="269381" y="3427"/>
                </a:lnTo>
                <a:lnTo>
                  <a:pt x="224800" y="13383"/>
                </a:lnTo>
                <a:lnTo>
                  <a:pt x="182835" y="29378"/>
                </a:lnTo>
                <a:lnTo>
                  <a:pt x="143977" y="50924"/>
                </a:lnTo>
                <a:lnTo>
                  <a:pt x="108713" y="77532"/>
                </a:lnTo>
                <a:lnTo>
                  <a:pt x="77532" y="108713"/>
                </a:lnTo>
                <a:lnTo>
                  <a:pt x="50924" y="143977"/>
                </a:lnTo>
                <a:lnTo>
                  <a:pt x="29378" y="182835"/>
                </a:lnTo>
                <a:lnTo>
                  <a:pt x="13383" y="224800"/>
                </a:lnTo>
                <a:lnTo>
                  <a:pt x="3427" y="269381"/>
                </a:lnTo>
                <a:lnTo>
                  <a:pt x="0" y="316089"/>
                </a:lnTo>
                <a:lnTo>
                  <a:pt x="0" y="528839"/>
                </a:lnTo>
                <a:lnTo>
                  <a:pt x="3427" y="575548"/>
                </a:lnTo>
                <a:lnTo>
                  <a:pt x="13383" y="620129"/>
                </a:lnTo>
                <a:lnTo>
                  <a:pt x="29378" y="662093"/>
                </a:lnTo>
                <a:lnTo>
                  <a:pt x="50924" y="700952"/>
                </a:lnTo>
                <a:lnTo>
                  <a:pt x="77532" y="736216"/>
                </a:lnTo>
                <a:lnTo>
                  <a:pt x="108713" y="767397"/>
                </a:lnTo>
                <a:lnTo>
                  <a:pt x="143977" y="794004"/>
                </a:lnTo>
                <a:lnTo>
                  <a:pt x="182835" y="815551"/>
                </a:lnTo>
                <a:lnTo>
                  <a:pt x="224800" y="831546"/>
                </a:lnTo>
                <a:lnTo>
                  <a:pt x="269381" y="841502"/>
                </a:lnTo>
                <a:lnTo>
                  <a:pt x="316089" y="844929"/>
                </a:lnTo>
                <a:lnTo>
                  <a:pt x="5057437" y="844929"/>
                </a:lnTo>
                <a:lnTo>
                  <a:pt x="5104146" y="841502"/>
                </a:lnTo>
                <a:lnTo>
                  <a:pt x="5148727" y="831546"/>
                </a:lnTo>
                <a:lnTo>
                  <a:pt x="5190691" y="815551"/>
                </a:lnTo>
                <a:lnTo>
                  <a:pt x="5229550" y="794004"/>
                </a:lnTo>
                <a:lnTo>
                  <a:pt x="5264814" y="767397"/>
                </a:lnTo>
                <a:lnTo>
                  <a:pt x="5295994" y="736216"/>
                </a:lnTo>
                <a:lnTo>
                  <a:pt x="5322602" y="700952"/>
                </a:lnTo>
                <a:lnTo>
                  <a:pt x="5344148" y="662093"/>
                </a:lnTo>
                <a:lnTo>
                  <a:pt x="5360144" y="620129"/>
                </a:lnTo>
                <a:lnTo>
                  <a:pt x="5370100" y="575548"/>
                </a:lnTo>
                <a:lnTo>
                  <a:pt x="5373527" y="528839"/>
                </a:lnTo>
                <a:lnTo>
                  <a:pt x="5373527" y="316089"/>
                </a:lnTo>
                <a:lnTo>
                  <a:pt x="5370100" y="269381"/>
                </a:lnTo>
                <a:lnTo>
                  <a:pt x="5360144" y="224800"/>
                </a:lnTo>
                <a:lnTo>
                  <a:pt x="5344148" y="182835"/>
                </a:lnTo>
                <a:lnTo>
                  <a:pt x="5322602" y="143977"/>
                </a:lnTo>
                <a:lnTo>
                  <a:pt x="5295994" y="108713"/>
                </a:lnTo>
                <a:lnTo>
                  <a:pt x="5264814" y="77532"/>
                </a:lnTo>
                <a:lnTo>
                  <a:pt x="5229550" y="50924"/>
                </a:lnTo>
                <a:lnTo>
                  <a:pt x="5190691" y="29378"/>
                </a:lnTo>
                <a:lnTo>
                  <a:pt x="5148727" y="13383"/>
                </a:lnTo>
                <a:lnTo>
                  <a:pt x="5104146" y="3427"/>
                </a:lnTo>
                <a:lnTo>
                  <a:pt x="5057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2389F28E-3782-FE05-312D-7A49F0287641}"/>
              </a:ext>
            </a:extLst>
          </p:cNvPr>
          <p:cNvSpPr txBox="1"/>
          <p:nvPr/>
        </p:nvSpPr>
        <p:spPr>
          <a:xfrm>
            <a:off x="12213846" y="3370565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en-US" sz="1750" spc="-5" dirty="0">
                <a:latin typeface="StyreneA-Medium"/>
                <a:cs typeface="StyreneA-Medium"/>
              </a:rPr>
              <a:t>SOLARS, WIND TURBINES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0179390D-2340-6145-F0DE-D31467BF8829}"/>
              </a:ext>
            </a:extLst>
          </p:cNvPr>
          <p:cNvSpPr txBox="1"/>
          <p:nvPr/>
        </p:nvSpPr>
        <p:spPr>
          <a:xfrm>
            <a:off x="4012488" y="7965665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en-US" sz="1750" dirty="0">
                <a:latin typeface="StyreneA-Medium"/>
                <a:cs typeface="StyreneA-Medium"/>
              </a:rPr>
              <a:t>SW TOOLS </a:t>
            </a: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E5CB304B-2536-D762-C8B3-477370FD42EB}"/>
              </a:ext>
            </a:extLst>
          </p:cNvPr>
          <p:cNvSpPr txBox="1"/>
          <p:nvPr/>
        </p:nvSpPr>
        <p:spPr>
          <a:xfrm>
            <a:off x="3915773" y="8903667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en-US" sz="1750" spc="-5" dirty="0">
                <a:latin typeface="StyreneA-Medium"/>
                <a:cs typeface="StyreneA-Medium"/>
              </a:rPr>
              <a:t>PEOPLE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DBEDE6AA-1CFE-433A-2A98-E5D249018098}"/>
              </a:ext>
            </a:extLst>
          </p:cNvPr>
          <p:cNvSpPr txBox="1"/>
          <p:nvPr/>
        </p:nvSpPr>
        <p:spPr>
          <a:xfrm>
            <a:off x="3811173" y="4759646"/>
            <a:ext cx="3302806" cy="291424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lang="cs-CZ" sz="1750" spc="-5" dirty="0">
                <a:latin typeface="StyreneA-Medium"/>
                <a:cs typeface="StyreneA-Medium"/>
              </a:rPr>
              <a:t>LOCAL COMMUNITY</a:t>
            </a:r>
            <a:endParaRPr sz="1750" dirty="0">
              <a:latin typeface="StyreneA-Medium"/>
              <a:cs typeface="StyreneA-Medium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7FA38E9-E349-4B1B-6259-825D3CB6A171}"/>
              </a:ext>
            </a:extLst>
          </p:cNvPr>
          <p:cNvSpPr/>
          <p:nvPr/>
        </p:nvSpPr>
        <p:spPr>
          <a:xfrm>
            <a:off x="3575050" y="5606424"/>
            <a:ext cx="5280088" cy="1820561"/>
          </a:xfrm>
          <a:prstGeom prst="roundRect">
            <a:avLst>
              <a:gd name="adj" fmla="val 2535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8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43617-EF89-AAE6-E1F2-F888BD4F2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025" y="1258611"/>
            <a:ext cx="15105625" cy="1325363"/>
          </a:xfrm>
        </p:spPr>
        <p:txBody>
          <a:bodyPr/>
          <a:lstStyle/>
          <a:p>
            <a:r>
              <a:rPr lang="en-US" dirty="0"/>
              <a:t>ESG areas covered (Suppliers' Code of Conduct)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263CF-06D5-571A-B07C-CDB88082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91" y="2377858"/>
            <a:ext cx="13707718" cy="8117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174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94E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f5b65b-e8af-421a-99e2-5e67d1cb827a">
      <Terms xmlns="http://schemas.microsoft.com/office/infopath/2007/PartnerControls"/>
    </lcf76f155ced4ddcb4097134ff3c332f>
    <TaxCatchAll xmlns="98e31cf7-32fa-4a5e-9856-fff472857d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1A0B056DB8545AD16BBC95386B324" ma:contentTypeVersion="10" ma:contentTypeDescription="Create a new document." ma:contentTypeScope="" ma:versionID="e4ad1195bd1490ecbdc567740604fa06">
  <xsd:schema xmlns:xsd="http://www.w3.org/2001/XMLSchema" xmlns:xs="http://www.w3.org/2001/XMLSchema" xmlns:p="http://schemas.microsoft.com/office/2006/metadata/properties" xmlns:ns2="86f5b65b-e8af-421a-99e2-5e67d1cb827a" xmlns:ns3="98e31cf7-32fa-4a5e-9856-fff472857dfb" targetNamespace="http://schemas.microsoft.com/office/2006/metadata/properties" ma:root="true" ma:fieldsID="83a9a11b7f5a6911b29f11e1ddc5bcbc" ns2:_="" ns3:_="">
    <xsd:import namespace="86f5b65b-e8af-421a-99e2-5e67d1cb827a"/>
    <xsd:import namespace="98e31cf7-32fa-4a5e-9856-fff472857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5b65b-e8af-421a-99e2-5e67d1cb8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f68abe-cbab-4957-89cf-e4aeabcf8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31cf7-32fa-4a5e-9856-fff472857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edb3f18-56c0-4bec-9a65-540fbda7d7c7}" ma:internalName="TaxCatchAll" ma:showField="CatchAllData" ma:web="98e31cf7-32fa-4a5e-9856-fff472857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49C2D-EC26-46F6-B1CE-070B5310C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0C82E-19CA-439E-9CBF-0A09CEB25E14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8e31cf7-32fa-4a5e-9856-fff472857dfb"/>
    <ds:schemaRef ds:uri="86f5b65b-e8af-421a-99e2-5e67d1cb827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6BE8DF1-B7FF-43C6-ACF7-5440BB7B6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5b65b-e8af-421a-99e2-5e67d1cb827a"/>
    <ds:schemaRef ds:uri="98e31cf7-32fa-4a5e-9856-fff472857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56</Words>
  <Application>Microsoft Office PowerPoint</Application>
  <PresentationFormat>Custom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MS PGothic</vt:lpstr>
      <vt:lpstr>Arial</vt:lpstr>
      <vt:lpstr>Barlow Semi Condensed SemiBold</vt:lpstr>
      <vt:lpstr>Calibri</vt:lpstr>
      <vt:lpstr>Styrene A Med</vt:lpstr>
      <vt:lpstr>Styrene B</vt:lpstr>
      <vt:lpstr>Styrene B Light</vt:lpstr>
      <vt:lpstr>Styrene B Med</vt:lpstr>
      <vt:lpstr>StyreneA-Medium</vt:lpstr>
      <vt:lpstr>StyreneB-Medium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Slovak, Marek - CTP</cp:lastModifiedBy>
  <cp:revision>12</cp:revision>
  <dcterms:created xsi:type="dcterms:W3CDTF">2022-09-16T09:14:14Z</dcterms:created>
  <dcterms:modified xsi:type="dcterms:W3CDTF">2022-09-21T08:33:00Z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2022-09-16T00:00:00Z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2022-09-16T00:00:00Z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0x010100DAC1A0B056DB8545AD16BBC95386B324</vt:lpwstr>
  </property>
  <property fmtid="{D5CDD505-2E9C-101B-9397-08002B2CF9AE}" pid="7" name="MediaServiceImageTags">
    <vt:lpwstr/>
  </property>
</Properties>
</file>